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6"/>
  </p:notesMasterIdLst>
  <p:handoutMasterIdLst>
    <p:handoutMasterId r:id="rId7"/>
  </p:handoutMasterIdLst>
  <p:sldIdLst>
    <p:sldId id="264" r:id="rId3"/>
    <p:sldId id="308" r:id="rId4"/>
    <p:sldId id="265" r:id="rId5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F622"/>
    <a:srgbClr val="229E54"/>
    <a:srgbClr val="E88E16"/>
    <a:srgbClr val="41B1E9"/>
    <a:srgbClr val="003366"/>
    <a:srgbClr val="49535F"/>
    <a:srgbClr val="243190"/>
    <a:srgbClr val="E00E2C"/>
    <a:srgbClr val="FEB915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364" autoAdjust="0"/>
  </p:normalViewPr>
  <p:slideViewPr>
    <p:cSldViewPr snapToGrid="0" snapToObjects="1">
      <p:cViewPr varScale="1">
        <p:scale>
          <a:sx n="88" d="100"/>
          <a:sy n="88" d="100"/>
        </p:scale>
        <p:origin x="127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08-08-2020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08-08-2020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Dar</a:t>
            </a:r>
            <a:r>
              <a:rPr lang="es-CL" baseline="0" dirty="0" smtClean="0"/>
              <a:t> </a:t>
            </a:r>
            <a:r>
              <a:rPr lang="es-CL" baseline="0" dirty="0" err="1" smtClean="0"/>
              <a:t>refresh</a:t>
            </a:r>
            <a:r>
              <a:rPr lang="es-CL" baseline="0" dirty="0" smtClean="0"/>
              <a:t> a la imagen homologando a la web. 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115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85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901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08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309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3338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35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5540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62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827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2571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21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52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                                    EDUCACIÓN CONTÍNUA</a:t>
            </a:r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1917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6409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628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5070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638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05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01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02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66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44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08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24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99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80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136571" y="3080547"/>
            <a:ext cx="5007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7200" b="1" noProof="1" smtClean="0">
                <a:solidFill>
                  <a:srgbClr val="49535F"/>
                </a:solidFill>
              </a:rPr>
              <a:t>JavaScript</a:t>
            </a:r>
          </a:p>
          <a:p>
            <a:pPr algn="ctr"/>
            <a:r>
              <a:rPr lang="es-CL" sz="7200" b="1" noProof="1" smtClean="0">
                <a:solidFill>
                  <a:srgbClr val="49535F"/>
                </a:solidFill>
              </a:rPr>
              <a:t>Introducción</a:t>
            </a:r>
            <a:endParaRPr lang="es-CL" sz="7200" b="1" noProof="1">
              <a:solidFill>
                <a:srgbClr val="4953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828602" y="0"/>
            <a:ext cx="5450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Práctica Condicionales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976"/>
            <a:ext cx="9144000" cy="621356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22415" y="3333094"/>
            <a:ext cx="2917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Actividad</a:t>
            </a:r>
            <a:endParaRPr kumimoji="0" lang="es-CL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133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18296</TotalTime>
  <Words>17</Words>
  <Application>Microsoft Office PowerPoint</Application>
  <PresentationFormat>Presentación en pantalla (4:3)</PresentationFormat>
  <Paragraphs>7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1_Tema de Office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348</cp:revision>
  <cp:lastPrinted>2018-02-06T19:43:21Z</cp:lastPrinted>
  <dcterms:created xsi:type="dcterms:W3CDTF">2016-02-23T20:13:48Z</dcterms:created>
  <dcterms:modified xsi:type="dcterms:W3CDTF">2020-08-08T20:29:58Z</dcterms:modified>
</cp:coreProperties>
</file>