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41B1E9"/>
    <a:srgbClr val="003366"/>
    <a:srgbClr val="2CF622"/>
    <a:srgbClr val="49535F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8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517802" y="22278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JavaScript: Tipos de datos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57718" y="628600"/>
            <a:ext cx="483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Estructuras de datos y tipos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4482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49535F"/>
                </a:solidFill>
              </a:rPr>
              <a:t>En total JavaScript define 6 tipos de dato primitivos</a:t>
            </a:r>
            <a:endParaRPr lang="es-ES_tradnl" sz="2400" dirty="0" smtClean="0">
              <a:solidFill>
                <a:srgbClr val="49535F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2069" y="2199992"/>
            <a:ext cx="8921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err="1">
                <a:solidFill>
                  <a:srgbClr val="49535F"/>
                </a:solidFill>
              </a:rPr>
              <a:t>number</a:t>
            </a:r>
            <a:r>
              <a:rPr lang="es-CL" sz="3600" dirty="0">
                <a:solidFill>
                  <a:srgbClr val="49535F"/>
                </a:solidFill>
              </a:rPr>
              <a:t>: </a:t>
            </a:r>
            <a:r>
              <a:rPr lang="es-CL" sz="3200" dirty="0">
                <a:solidFill>
                  <a:srgbClr val="49535F"/>
                </a:solidFill>
              </a:rPr>
              <a:t>42 </a:t>
            </a:r>
            <a:r>
              <a:rPr lang="es-CL" sz="3200" dirty="0" err="1">
                <a:solidFill>
                  <a:srgbClr val="49535F"/>
                </a:solidFill>
              </a:rPr>
              <a:t>ó</a:t>
            </a:r>
            <a:r>
              <a:rPr lang="es-CL" sz="3200" dirty="0">
                <a:solidFill>
                  <a:srgbClr val="49535F"/>
                </a:solidFill>
              </a:rPr>
              <a:t> </a:t>
            </a:r>
            <a:r>
              <a:rPr lang="es-CL" sz="3200" dirty="0" smtClean="0">
                <a:solidFill>
                  <a:srgbClr val="49535F"/>
                </a:solidFill>
              </a:rPr>
              <a:t>3.14</a:t>
            </a:r>
            <a:endParaRPr lang="es-CL" sz="3200" b="1" dirty="0" smtClean="0">
              <a:solidFill>
                <a:srgbClr val="49535F"/>
              </a:solidFill>
            </a:endParaRPr>
          </a:p>
          <a:p>
            <a:r>
              <a:rPr lang="es-CL" sz="3600" b="1" dirty="0" err="1">
                <a:solidFill>
                  <a:srgbClr val="49535F"/>
                </a:solidFill>
              </a:rPr>
              <a:t>string</a:t>
            </a:r>
            <a:r>
              <a:rPr lang="es-CL" sz="3600" dirty="0">
                <a:solidFill>
                  <a:srgbClr val="49535F"/>
                </a:solidFill>
              </a:rPr>
              <a:t>: </a:t>
            </a:r>
            <a:r>
              <a:rPr lang="es-CL" sz="3200" dirty="0" smtClean="0">
                <a:solidFill>
                  <a:srgbClr val="00B050"/>
                </a:solidFill>
              </a:rPr>
              <a:t>'todo tipo de caracteres entre comillas'</a:t>
            </a:r>
            <a:endParaRPr lang="es-CL" sz="3200" dirty="0">
              <a:solidFill>
                <a:srgbClr val="00B050"/>
              </a:solidFill>
            </a:endParaRP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boolean</a:t>
            </a:r>
            <a:r>
              <a:rPr lang="es-CL" sz="3200" dirty="0" smtClean="0">
                <a:solidFill>
                  <a:srgbClr val="49535F"/>
                </a:solidFill>
              </a:rPr>
              <a:t>: solo </a:t>
            </a:r>
            <a:r>
              <a:rPr lang="es-CL" sz="2800" dirty="0" smtClean="0">
                <a:solidFill>
                  <a:srgbClr val="00B0F0"/>
                </a:solidFill>
              </a:rPr>
              <a:t>true</a:t>
            </a:r>
            <a:r>
              <a:rPr lang="es-CL" sz="2800" dirty="0" smtClean="0">
                <a:solidFill>
                  <a:srgbClr val="49535F"/>
                </a:solidFill>
              </a:rPr>
              <a:t> o </a:t>
            </a:r>
            <a:r>
              <a:rPr lang="es-CL" sz="2800" dirty="0" smtClean="0">
                <a:solidFill>
                  <a:srgbClr val="00B0F0"/>
                </a:solidFill>
              </a:rPr>
              <a:t>false</a:t>
            </a:r>
            <a:endParaRPr lang="es-CL" sz="3200" dirty="0" smtClean="0">
              <a:solidFill>
                <a:srgbClr val="00B0F0"/>
              </a:solidFill>
            </a:endParaRP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null</a:t>
            </a:r>
            <a:r>
              <a:rPr lang="es-CL" sz="3200" dirty="0" smtClean="0">
                <a:solidFill>
                  <a:srgbClr val="49535F"/>
                </a:solidFill>
              </a:rPr>
              <a:t>: </a:t>
            </a:r>
            <a:r>
              <a:rPr lang="es-CL" sz="2800" dirty="0" smtClean="0">
                <a:solidFill>
                  <a:srgbClr val="49535F"/>
                </a:solidFill>
              </a:rPr>
              <a:t>palabra clave especial que denota valor nulo o vacío</a:t>
            </a:r>
            <a:endParaRPr lang="es-CL" sz="3200" dirty="0" smtClean="0">
              <a:solidFill>
                <a:srgbClr val="49535F"/>
              </a:solidFill>
            </a:endParaRP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undefined</a:t>
            </a:r>
            <a:r>
              <a:rPr lang="es-CL" sz="3200" dirty="0" smtClean="0">
                <a:solidFill>
                  <a:srgbClr val="49535F"/>
                </a:solidFill>
              </a:rPr>
              <a:t>: </a:t>
            </a:r>
            <a:r>
              <a:rPr lang="es-CL" sz="2800" dirty="0" smtClean="0">
                <a:solidFill>
                  <a:srgbClr val="49535F"/>
                </a:solidFill>
              </a:rPr>
              <a:t>valor no definido</a:t>
            </a:r>
          </a:p>
          <a:p>
            <a:r>
              <a:rPr lang="es-CL" sz="3200" b="1" dirty="0" err="1" smtClean="0">
                <a:solidFill>
                  <a:srgbClr val="49535F"/>
                </a:solidFill>
              </a:rPr>
              <a:t>object</a:t>
            </a:r>
            <a:r>
              <a:rPr lang="es-CL" sz="3200" dirty="0" smtClean="0">
                <a:solidFill>
                  <a:srgbClr val="49535F"/>
                </a:solidFill>
              </a:rPr>
              <a:t>: </a:t>
            </a:r>
            <a:r>
              <a:rPr lang="es-CL" sz="2800" dirty="0" smtClean="0">
                <a:solidFill>
                  <a:srgbClr val="49535F"/>
                </a:solidFill>
              </a:rPr>
              <a:t>define estructuras de atributos y métodos</a:t>
            </a:r>
            <a:endParaRPr lang="es-CL" sz="28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18008</TotalTime>
  <Words>64</Words>
  <Application>Microsoft Office PowerPoint</Application>
  <PresentationFormat>Presentación en pantalla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339</cp:revision>
  <cp:lastPrinted>2018-02-06T19:43:21Z</cp:lastPrinted>
  <dcterms:created xsi:type="dcterms:W3CDTF">2016-02-23T20:13:48Z</dcterms:created>
  <dcterms:modified xsi:type="dcterms:W3CDTF">2020-08-08T20:33:23Z</dcterms:modified>
</cp:coreProperties>
</file>