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7" r:id="rId2"/>
    <p:sldId id="328" r:id="rId3"/>
  </p:sldIdLst>
  <p:sldSz cx="9144000" cy="6858000" type="screen4x3"/>
  <p:notesSz cx="7010400" cy="9296400"/>
  <p:custDataLst>
    <p:tags r:id="rId6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0" y="-52254"/>
            <a:ext cx="2097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>
                <a:solidFill>
                  <a:schemeClr val="bg1"/>
                </a:solidFill>
              </a:rPr>
              <a:t>Bucles</a:t>
            </a:r>
            <a:r>
              <a:rPr lang="es-CL" sz="4400" dirty="0">
                <a:solidFill>
                  <a:schemeClr val="bg1"/>
                </a:solidFill>
              </a:rPr>
              <a:t> </a:t>
            </a:r>
            <a:endParaRPr lang="es-CL" sz="44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30629" y="755245"/>
            <a:ext cx="885290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/>
              <a:t>		Los </a:t>
            </a:r>
            <a:r>
              <a:rPr lang="es-CL" sz="2800" dirty="0"/>
              <a:t>bucles permiten la </a:t>
            </a:r>
            <a:r>
              <a:rPr lang="es-CL" sz="2800" dirty="0" smtClean="0"/>
              <a:t>ejecución </a:t>
            </a:r>
            <a:r>
              <a:rPr lang="es-CL" sz="2800" dirty="0"/>
              <a:t>de bloques de </a:t>
            </a:r>
            <a:r>
              <a:rPr lang="es-CL" sz="2800" dirty="0" smtClean="0"/>
              <a:t>código </a:t>
            </a:r>
            <a:r>
              <a:rPr lang="es-CL" sz="2800" dirty="0"/>
              <a:t>en forma </a:t>
            </a:r>
            <a:r>
              <a:rPr lang="es-CL" sz="2800" b="1" dirty="0"/>
              <a:t>repetitiva</a:t>
            </a:r>
            <a:r>
              <a:rPr lang="es-CL" sz="2800" dirty="0"/>
              <a:t>. Permiten optimizar nuestros programas para repetir tareas una y otra vez dada una </a:t>
            </a:r>
            <a:r>
              <a:rPr lang="es-CL" sz="2800" dirty="0" smtClean="0"/>
              <a:t>condición </a:t>
            </a:r>
            <a:r>
              <a:rPr lang="es-CL" sz="2800" dirty="0"/>
              <a:t>de inicio y una </a:t>
            </a:r>
            <a:r>
              <a:rPr lang="es-CL" sz="2800" dirty="0" smtClean="0"/>
              <a:t>condición </a:t>
            </a:r>
            <a:r>
              <a:rPr lang="es-CL" sz="2800" dirty="0"/>
              <a:t>de fin. </a:t>
            </a:r>
          </a:p>
          <a:p>
            <a:pPr algn="just"/>
            <a:endParaRPr lang="es-CL" sz="2800" dirty="0"/>
          </a:p>
          <a:p>
            <a:pPr algn="just"/>
            <a:r>
              <a:rPr lang="es-CL" sz="2800" dirty="0"/>
              <a:t>En JavaScript existen tres tipos de bucles: </a:t>
            </a:r>
          </a:p>
          <a:p>
            <a:endParaRPr lang="es-CL" sz="2800" dirty="0"/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CL" sz="4800" dirty="0" err="1"/>
              <a:t>for</a:t>
            </a:r>
            <a:endParaRPr lang="es-CL" sz="4800" dirty="0"/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CL" sz="4800" dirty="0" err="1" smtClean="0"/>
              <a:t>while</a:t>
            </a:r>
            <a:endParaRPr lang="es-CL" sz="4800" dirty="0"/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CL" sz="4800" dirty="0" smtClean="0"/>
              <a:t>do…</a:t>
            </a:r>
            <a:r>
              <a:rPr lang="es-CL" sz="4800" dirty="0" err="1" smtClean="0"/>
              <a:t>while</a:t>
            </a:r>
            <a:endParaRPr lang="es-ES_tradnl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20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solidFill>
                  <a:schemeClr val="bg1"/>
                </a:solidFill>
              </a:rPr>
              <a:t>Bucles </a:t>
            </a:r>
            <a:r>
              <a:rPr lang="es-CL" sz="4000" dirty="0">
                <a:solidFill>
                  <a:schemeClr val="bg1"/>
                </a:solidFill>
              </a:rPr>
              <a:t> 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-1" y="633889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4400" b="1" dirty="0" err="1" smtClean="0"/>
              <a:t>for</a:t>
            </a:r>
            <a:endParaRPr lang="es-ES_tradnl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1329332"/>
            <a:ext cx="9143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L" sz="2800" dirty="0" smtClean="0"/>
              <a:t>Se utiliza cuando </a:t>
            </a:r>
            <a:r>
              <a:rPr lang="es-CL" sz="2800" dirty="0"/>
              <a:t>se desea iterar N cantidad de veces, en base a un </a:t>
            </a:r>
            <a:r>
              <a:rPr lang="es-CL" sz="2800" dirty="0">
                <a:solidFill>
                  <a:srgbClr val="FF0000"/>
                </a:solidFill>
              </a:rPr>
              <a:t>contador</a:t>
            </a:r>
            <a:r>
              <a:rPr lang="es-CL" sz="2800" dirty="0"/>
              <a:t> </a:t>
            </a:r>
            <a:r>
              <a:rPr lang="es-CL" sz="2800" dirty="0" smtClean="0"/>
              <a:t>definido. </a:t>
            </a:r>
            <a:r>
              <a:rPr lang="es-CL" sz="2800" dirty="0"/>
              <a:t>Este bucle se ejecutará hasta que la </a:t>
            </a:r>
            <a:r>
              <a:rPr lang="es-CL" sz="2800" dirty="0" smtClean="0"/>
              <a:t>evaluación </a:t>
            </a:r>
            <a:r>
              <a:rPr lang="es-CL" sz="2800" dirty="0"/>
              <a:t>de </a:t>
            </a:r>
            <a:r>
              <a:rPr lang="es-CL" sz="2800" dirty="0" smtClean="0"/>
              <a:t>la </a:t>
            </a:r>
            <a:r>
              <a:rPr lang="es-CL" sz="2800" dirty="0" smtClean="0">
                <a:solidFill>
                  <a:srgbClr val="00B050"/>
                </a:solidFill>
              </a:rPr>
              <a:t>condición</a:t>
            </a:r>
            <a:r>
              <a:rPr lang="es-CL" sz="2800" dirty="0" smtClean="0"/>
              <a:t> </a:t>
            </a:r>
            <a:r>
              <a:rPr lang="es-CL" sz="2800" dirty="0"/>
              <a:t>sea </a:t>
            </a:r>
            <a:r>
              <a:rPr lang="es-CL" sz="2800" dirty="0" smtClean="0"/>
              <a:t>falsa lo cual depende directamente del </a:t>
            </a:r>
            <a:r>
              <a:rPr lang="es-CL" sz="2800" dirty="0" smtClean="0">
                <a:solidFill>
                  <a:srgbClr val="00B0F0"/>
                </a:solidFill>
              </a:rPr>
              <a:t>modo de avance</a:t>
            </a:r>
            <a:r>
              <a:rPr lang="es-CL" sz="2800" dirty="0" smtClean="0"/>
              <a:t>, que indica como se modifica el contador en cada iteración.</a:t>
            </a:r>
            <a:endParaRPr lang="es-CL" sz="2800" dirty="0"/>
          </a:p>
        </p:txBody>
      </p:sp>
      <p:sp>
        <p:nvSpPr>
          <p:cNvPr id="4" name="Rectángulo 3"/>
          <p:cNvSpPr/>
          <p:nvPr/>
        </p:nvSpPr>
        <p:spPr>
          <a:xfrm>
            <a:off x="0" y="3905159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err="1" smtClean="0"/>
              <a:t>for</a:t>
            </a:r>
            <a:r>
              <a:rPr lang="es-CL" sz="3200" dirty="0" smtClean="0"/>
              <a:t>( </a:t>
            </a:r>
            <a:r>
              <a:rPr lang="es-CL" sz="3200" dirty="0" smtClean="0">
                <a:solidFill>
                  <a:srgbClr val="FF0000"/>
                </a:solidFill>
              </a:rPr>
              <a:t>contador</a:t>
            </a:r>
            <a:r>
              <a:rPr lang="es-CL" sz="3200" dirty="0" smtClean="0"/>
              <a:t> ; </a:t>
            </a:r>
            <a:r>
              <a:rPr lang="es-CL" sz="3200" dirty="0" smtClean="0">
                <a:solidFill>
                  <a:srgbClr val="00B050"/>
                </a:solidFill>
              </a:rPr>
              <a:t>condición</a:t>
            </a:r>
            <a:r>
              <a:rPr lang="es-CL" sz="3200" dirty="0" smtClean="0"/>
              <a:t>; </a:t>
            </a:r>
            <a:r>
              <a:rPr lang="es-CL" sz="3200" dirty="0" smtClean="0">
                <a:solidFill>
                  <a:srgbClr val="00B0F0"/>
                </a:solidFill>
              </a:rPr>
              <a:t>avance</a:t>
            </a:r>
            <a:r>
              <a:rPr lang="es-CL" sz="3200" dirty="0" smtClean="0"/>
              <a:t>)</a:t>
            </a:r>
            <a:endParaRPr lang="es-CL" sz="3200" dirty="0"/>
          </a:p>
        </p:txBody>
      </p:sp>
      <p:sp>
        <p:nvSpPr>
          <p:cNvPr id="7" name="Rectángulo 6"/>
          <p:cNvSpPr/>
          <p:nvPr/>
        </p:nvSpPr>
        <p:spPr>
          <a:xfrm>
            <a:off x="1305112" y="4943728"/>
            <a:ext cx="65337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CL" sz="3200" dirty="0" err="1" smtClean="0"/>
              <a:t>for</a:t>
            </a:r>
            <a:r>
              <a:rPr lang="es-CL" sz="3200" dirty="0" smtClean="0"/>
              <a:t>( </a:t>
            </a:r>
            <a:r>
              <a:rPr lang="es-CL" sz="3200" dirty="0" err="1" smtClean="0">
                <a:solidFill>
                  <a:srgbClr val="FF0000"/>
                </a:solidFill>
              </a:rPr>
              <a:t>var</a:t>
            </a:r>
            <a:r>
              <a:rPr lang="es-CL" sz="3200" dirty="0" smtClean="0">
                <a:solidFill>
                  <a:srgbClr val="FF0000"/>
                </a:solidFill>
              </a:rPr>
              <a:t> i=0</a:t>
            </a:r>
            <a:r>
              <a:rPr lang="es-CL" sz="3200" dirty="0" smtClean="0"/>
              <a:t> ; </a:t>
            </a:r>
            <a:r>
              <a:rPr lang="es-CL" sz="3200" dirty="0" smtClean="0">
                <a:solidFill>
                  <a:srgbClr val="00B050"/>
                </a:solidFill>
              </a:rPr>
              <a:t>i&lt;10</a:t>
            </a:r>
            <a:r>
              <a:rPr lang="es-CL" sz="3200" dirty="0" smtClean="0"/>
              <a:t>; </a:t>
            </a:r>
            <a:r>
              <a:rPr lang="es-CL" sz="3200" dirty="0" smtClean="0">
                <a:solidFill>
                  <a:srgbClr val="00B0F0"/>
                </a:solidFill>
              </a:rPr>
              <a:t>i++</a:t>
            </a:r>
            <a:r>
              <a:rPr lang="es-CL" sz="3200" dirty="0" smtClean="0"/>
              <a:t>) {</a:t>
            </a:r>
          </a:p>
          <a:p>
            <a:r>
              <a:rPr lang="es-CL" sz="3200" dirty="0" smtClean="0"/>
              <a:t>	console.log('iteración número ' + i )</a:t>
            </a:r>
          </a:p>
          <a:p>
            <a:r>
              <a:rPr lang="es-CL" sz="3200" dirty="0" smtClean="0"/>
              <a:t>}</a:t>
            </a:r>
            <a:endParaRPr lang="es-C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4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29644</TotalTime>
  <Words>74</Words>
  <Application>Microsoft Office PowerPoint</Application>
  <PresentationFormat>Presentación en pantalla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432</cp:revision>
  <cp:lastPrinted>2018-02-06T19:43:21Z</cp:lastPrinted>
  <dcterms:created xsi:type="dcterms:W3CDTF">2016-02-23T20:13:48Z</dcterms:created>
  <dcterms:modified xsi:type="dcterms:W3CDTF">2020-08-08T20:36:50Z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