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6"/>
  </p:notesMasterIdLst>
  <p:handoutMasterIdLst>
    <p:handoutMasterId r:id="rId7"/>
  </p:handoutMasterIdLst>
  <p:sldIdLst>
    <p:sldId id="349" r:id="rId3"/>
    <p:sldId id="350" r:id="rId4"/>
    <p:sldId id="265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8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Bucles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368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Práctica </a:t>
            </a:r>
            <a:r>
              <a:rPr lang="es-CL" sz="4000" b="1" dirty="0" err="1" smtClean="0">
                <a:solidFill>
                  <a:schemeClr val="bg1"/>
                </a:solidFill>
              </a:rPr>
              <a:t>for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43049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400" b="1" dirty="0" smtClean="0">
                <a:solidFill>
                  <a:schemeClr val="bg1"/>
                </a:solidFill>
              </a:rPr>
              <a:t>Actividad</a:t>
            </a:r>
            <a:endParaRPr lang="es-CL" sz="5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5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18</Words>
  <Application>Microsoft Office PowerPoint</Application>
  <PresentationFormat>Presentación en pantalla (4:3)</PresentationFormat>
  <Paragraphs>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431</cp:revision>
  <cp:lastPrinted>2018-02-06T19:43:21Z</cp:lastPrinted>
  <dcterms:created xsi:type="dcterms:W3CDTF">2016-02-23T20:13:48Z</dcterms:created>
  <dcterms:modified xsi:type="dcterms:W3CDTF">2020-08-08T20:42:52Z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