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51" r:id="rId2"/>
  </p:sldIdLst>
  <p:sldSz cx="9144000" cy="6858000" type="screen4x3"/>
  <p:notesSz cx="7010400" cy="9296400"/>
  <p:custDataLst>
    <p:tags r:id="rId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3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174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3318" y="68385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endParaRPr kumimoji="0" lang="es-ES_tradn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85015" y="1496245"/>
            <a:ext cx="8980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Utilizado para ejecutar un bloque de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código repetitivamente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mientras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evaluar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siga siendo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verdadera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Cuando la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cambia a falsa, el bucle detiene su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ejecución.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403C2A-B602-6A49-864E-99060E199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23" t="9263" r="16969" b="10413"/>
          <a:stretch/>
        </p:blipFill>
        <p:spPr>
          <a:xfrm>
            <a:off x="4086323" y="3290734"/>
            <a:ext cx="4900922" cy="22963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F0D2DF-D717-BE47-955F-327393313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  <a14:imgEffect>
                      <a14:sharpenSoften amount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158" y="3290734"/>
            <a:ext cx="3395526" cy="321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4450">
            <a:solidFill>
              <a:schemeClr val="bg1">
                <a:lumMod val="50000"/>
              </a:schemeClr>
            </a:solidFill>
          </a:ln>
          <a:effectLst>
            <a:softEdge rad="254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5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29644</TotalTime>
  <Words>33</Words>
  <Application>Microsoft Office PowerPoint</Application>
  <PresentationFormat>Presentación en pantalla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432</cp:revision>
  <cp:lastPrinted>2018-02-06T19:43:21Z</cp:lastPrinted>
  <dcterms:created xsi:type="dcterms:W3CDTF">2016-02-23T20:13:48Z</dcterms:created>
  <dcterms:modified xsi:type="dcterms:W3CDTF">2020-08-08T20:45:21Z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