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86" r:id="rId3"/>
  </p:sldMasterIdLst>
  <p:notesMasterIdLst>
    <p:notesMasterId r:id="rId7"/>
  </p:notesMasterIdLst>
  <p:handoutMasterIdLst>
    <p:handoutMasterId r:id="rId8"/>
  </p:handoutMasterIdLst>
  <p:sldIdLst>
    <p:sldId id="349" r:id="rId4"/>
    <p:sldId id="359" r:id="rId5"/>
    <p:sldId id="265" r:id="rId6"/>
  </p:sldIdLst>
  <p:sldSz cx="9144000" cy="6858000" type="screen4x3"/>
  <p:notesSz cx="7010400" cy="9296400"/>
  <p:custDataLst>
    <p:tags r:id="rId9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3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60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886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9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0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29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16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61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89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04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16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36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95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17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685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334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80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905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3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539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80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095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359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61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6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80114" y="2967335"/>
            <a:ext cx="4963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6600" b="1" noProof="1" smtClean="0">
                <a:solidFill>
                  <a:srgbClr val="49535F"/>
                </a:solidFill>
                <a:latin typeface="Calibri"/>
              </a:rPr>
              <a:t>Bucles</a:t>
            </a:r>
            <a:endParaRPr kumimoji="0" lang="es-CL" sz="6600" b="1" i="0" u="none" strike="noStrike" kern="1200" cap="none" spc="0" normalizeH="0" baseline="0" noProof="1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5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3" y="0"/>
            <a:ext cx="316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Práctica </a:t>
            </a:r>
            <a:r>
              <a:rPr kumimoji="0" lang="es-CL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0" y="3333094"/>
            <a:ext cx="307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5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29644</TotalTime>
  <Words>18</Words>
  <Application>Microsoft Office PowerPoint</Application>
  <PresentationFormat>Presentación en pantalla (4:3)</PresentationFormat>
  <Paragraphs>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431</cp:revision>
  <cp:lastPrinted>2018-02-06T19:43:21Z</cp:lastPrinted>
  <dcterms:created xsi:type="dcterms:W3CDTF">2016-02-23T20:13:48Z</dcterms:created>
  <dcterms:modified xsi:type="dcterms:W3CDTF">2020-08-08T20:54:19Z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