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1" r:id="rId2"/>
    <p:sldId id="352" r:id="rId3"/>
  </p:sldIdLst>
  <p:sldSz cx="9144000" cy="6858000" type="screen4x3"/>
  <p:notesSz cx="7010400" cy="9296400"/>
  <p:custDataLst>
    <p:tags r:id="rId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000000"/>
    <a:srgbClr val="229E54"/>
    <a:srgbClr val="003366"/>
    <a:srgbClr val="243190"/>
    <a:srgbClr val="41B1E9"/>
    <a:srgbClr val="49535F"/>
    <a:srgbClr val="E88E16"/>
    <a:srgbClr val="E0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1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0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036320" y="763554"/>
            <a:ext cx="8029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3200" dirty="0" smtClean="0"/>
              <a:t>Los arreglos se usan para almacenar múltiples valores en una sola variable.</a:t>
            </a:r>
            <a:endParaRPr lang="es-CL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504247" y="2458355"/>
            <a:ext cx="641977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s-CL" sz="3200" dirty="0" err="1" smtClean="0"/>
              <a:t>var</a:t>
            </a:r>
            <a:r>
              <a:rPr lang="es-CL" sz="3200" dirty="0" smtClean="0"/>
              <a:t> amigos = </a:t>
            </a:r>
            <a:r>
              <a:rPr lang="es-CL" sz="3200" dirty="0" smtClean="0">
                <a:solidFill>
                  <a:srgbClr val="FF0000"/>
                </a:solidFill>
              </a:rPr>
              <a:t>[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33CC33"/>
                </a:solidFill>
              </a:rPr>
              <a:t>'Pedro'</a:t>
            </a:r>
            <a:r>
              <a:rPr lang="es-CL" sz="3200" dirty="0" smtClean="0"/>
              <a:t> ,</a:t>
            </a:r>
            <a:r>
              <a:rPr lang="es-CL" sz="3200" dirty="0">
                <a:solidFill>
                  <a:srgbClr val="33CC33"/>
                </a:solidFill>
              </a:rPr>
              <a:t>'Juan'</a:t>
            </a:r>
            <a:r>
              <a:rPr lang="es-CL" sz="3200" dirty="0" smtClean="0"/>
              <a:t> ,</a:t>
            </a:r>
            <a:r>
              <a:rPr lang="es-CL" sz="3200" dirty="0">
                <a:solidFill>
                  <a:srgbClr val="33CC33"/>
                </a:solidFill>
              </a:rPr>
              <a:t>'Diego'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FF0000"/>
                </a:solidFill>
              </a:rPr>
              <a:t>]</a:t>
            </a:r>
            <a:endParaRPr lang="es-CL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59992"/>
              </p:ext>
            </p:extLst>
          </p:nvPr>
        </p:nvGraphicFramePr>
        <p:xfrm>
          <a:off x="2663266" y="5156482"/>
          <a:ext cx="50422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54">
                  <a:extLst>
                    <a:ext uri="{9D8B030D-6E8A-4147-A177-3AD203B41FA5}">
                      <a16:colId xmlns:a16="http://schemas.microsoft.com/office/drawing/2014/main" val="505095560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1525654878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3434546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'Pedro'</a:t>
                      </a:r>
                      <a:endParaRPr lang="es-C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'Juan'</a:t>
                      </a:r>
                      <a:endParaRPr lang="es-CL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'Diego'</a:t>
                      </a:r>
                      <a:endParaRPr lang="es-CL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9878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332615" y="4787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0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4994365" y="4787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6753496" y="4787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1829056" y="4007737"/>
            <a:ext cx="88645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1600" dirty="0" smtClean="0"/>
              <a:t>Índice o posición</a:t>
            </a:r>
            <a:endParaRPr lang="es-CL" sz="1600" dirty="0"/>
          </a:p>
        </p:txBody>
      </p:sp>
      <p:sp>
        <p:nvSpPr>
          <p:cNvPr id="15" name="Rectángulo 14"/>
          <p:cNvSpPr/>
          <p:nvPr/>
        </p:nvSpPr>
        <p:spPr>
          <a:xfrm>
            <a:off x="1618237" y="5147329"/>
            <a:ext cx="10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smtClean="0"/>
              <a:t>amigos</a:t>
            </a:r>
            <a:endParaRPr lang="es-CL" sz="2400" dirty="0"/>
          </a:p>
        </p:txBody>
      </p:sp>
      <p:sp>
        <p:nvSpPr>
          <p:cNvPr id="11" name="Flecha doblada 10"/>
          <p:cNvSpPr/>
          <p:nvPr/>
        </p:nvSpPr>
        <p:spPr>
          <a:xfrm rot="5400000">
            <a:off x="2855683" y="4167955"/>
            <a:ext cx="568777" cy="849114"/>
          </a:xfrm>
          <a:prstGeom prst="bentArrow">
            <a:avLst>
              <a:gd name="adj1" fmla="val 9689"/>
              <a:gd name="adj2" fmla="val 15813"/>
              <a:gd name="adj3" fmla="val 31124"/>
              <a:gd name="adj4" fmla="val 5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1334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L" sz="3200" dirty="0" smtClean="0"/>
              <a:t>Un arreglo es una especie de lista de elementos</a:t>
            </a:r>
            <a:endParaRPr lang="es-C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6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036320" y="763554"/>
            <a:ext cx="8029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3200" dirty="0" smtClean="0"/>
              <a:t>En JavaScript los arreglos pueden almacenar valores de distintos tipos de dato.</a:t>
            </a:r>
            <a:endParaRPr lang="es-CL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236618" y="2686658"/>
            <a:ext cx="654884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s-CL" sz="3200" dirty="0" err="1" smtClean="0"/>
              <a:t>var</a:t>
            </a:r>
            <a:r>
              <a:rPr lang="es-CL" sz="3200" dirty="0" smtClean="0"/>
              <a:t> registro = </a:t>
            </a:r>
            <a:r>
              <a:rPr lang="es-CL" sz="3200" dirty="0" smtClean="0">
                <a:solidFill>
                  <a:srgbClr val="FF0000"/>
                </a:solidFill>
              </a:rPr>
              <a:t>[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33CC33"/>
                </a:solidFill>
              </a:rPr>
              <a:t>'Pedro'</a:t>
            </a:r>
            <a:r>
              <a:rPr lang="es-CL" sz="3200" dirty="0" smtClean="0"/>
              <a:t> ,</a:t>
            </a:r>
            <a:r>
              <a:rPr lang="es-CL" sz="3200" dirty="0" smtClean="0">
                <a:solidFill>
                  <a:srgbClr val="33CC33"/>
                </a:solidFill>
              </a:rPr>
              <a:t> </a:t>
            </a:r>
            <a:r>
              <a:rPr lang="es-CL" sz="3200" dirty="0" smtClean="0">
                <a:solidFill>
                  <a:srgbClr val="FF0000"/>
                </a:solidFill>
              </a:rPr>
              <a:t>15</a:t>
            </a:r>
            <a:r>
              <a:rPr lang="es-CL" sz="3200" dirty="0" smtClean="0"/>
              <a:t> ,</a:t>
            </a:r>
            <a:r>
              <a:rPr lang="es-CL" sz="3200" dirty="0" smtClean="0">
                <a:solidFill>
                  <a:srgbClr val="33CC33"/>
                </a:solidFill>
              </a:rPr>
              <a:t> </a:t>
            </a:r>
            <a:r>
              <a:rPr lang="es-CL" sz="3200" dirty="0" err="1" smtClean="0">
                <a:solidFill>
                  <a:schemeClr val="accent1"/>
                </a:solidFill>
              </a:rPr>
              <a:t>null</a:t>
            </a:r>
            <a:r>
              <a:rPr lang="es-CL" sz="3200" dirty="0" smtClean="0"/>
              <a:t>,</a:t>
            </a:r>
            <a:r>
              <a:rPr lang="es-CL" sz="3200" dirty="0" smtClean="0">
                <a:solidFill>
                  <a:srgbClr val="33CC33"/>
                </a:solidFill>
              </a:rPr>
              <a:t> </a:t>
            </a:r>
            <a:r>
              <a:rPr lang="es-CL" sz="3200" dirty="0" smtClean="0">
                <a:solidFill>
                  <a:schemeClr val="tx2"/>
                </a:solidFill>
              </a:rPr>
              <a:t>true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FF0000"/>
                </a:solidFill>
              </a:rPr>
              <a:t>]</a:t>
            </a:r>
            <a:endParaRPr lang="es-CL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92621"/>
              </p:ext>
            </p:extLst>
          </p:nvPr>
        </p:nvGraphicFramePr>
        <p:xfrm>
          <a:off x="2738232" y="5566450"/>
          <a:ext cx="44378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72">
                  <a:extLst>
                    <a:ext uri="{9D8B030D-6E8A-4147-A177-3AD203B41FA5}">
                      <a16:colId xmlns:a16="http://schemas.microsoft.com/office/drawing/2014/main" val="505095560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1525654878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1363435361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977820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'Pedro'</a:t>
                      </a:r>
                      <a:endParaRPr lang="es-C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s-CL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err="1" smtClean="0"/>
                        <a:t>null</a:t>
                      </a:r>
                      <a:endParaRPr lang="es-C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true</a:t>
                      </a:r>
                      <a:endParaRPr lang="es-CL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9878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55032" y="51971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0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4276913" y="5196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5423588" y="5196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1651473" y="4417705"/>
            <a:ext cx="88645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1600" dirty="0" smtClean="0"/>
              <a:t>Índice o posición</a:t>
            </a:r>
            <a:endParaRPr lang="es-CL" sz="1600" dirty="0"/>
          </a:p>
        </p:txBody>
      </p:sp>
      <p:sp>
        <p:nvSpPr>
          <p:cNvPr id="15" name="Rectángulo 14"/>
          <p:cNvSpPr/>
          <p:nvPr/>
        </p:nvSpPr>
        <p:spPr>
          <a:xfrm>
            <a:off x="1650040" y="5557297"/>
            <a:ext cx="114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smtClean="0"/>
              <a:t>registro</a:t>
            </a:r>
            <a:endParaRPr lang="es-CL" sz="2400" dirty="0"/>
          </a:p>
        </p:txBody>
      </p:sp>
      <p:sp>
        <p:nvSpPr>
          <p:cNvPr id="11" name="Flecha doblada 10"/>
          <p:cNvSpPr/>
          <p:nvPr/>
        </p:nvSpPr>
        <p:spPr>
          <a:xfrm rot="5400000">
            <a:off x="2678100" y="4577923"/>
            <a:ext cx="568777" cy="849114"/>
          </a:xfrm>
          <a:prstGeom prst="bentArrow">
            <a:avLst>
              <a:gd name="adj1" fmla="val 9689"/>
              <a:gd name="adj2" fmla="val 15813"/>
              <a:gd name="adj3" fmla="val 31124"/>
              <a:gd name="adj4" fmla="val 5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09300" y="5196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29781</TotalTime>
  <Words>91</Words>
  <Application>Microsoft Office PowerPoint</Application>
  <PresentationFormat>Presentación en pantalla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447</cp:revision>
  <cp:lastPrinted>2018-02-06T19:43:21Z</cp:lastPrinted>
  <dcterms:created xsi:type="dcterms:W3CDTF">2016-02-23T20:13:48Z</dcterms:created>
  <dcterms:modified xsi:type="dcterms:W3CDTF">2020-08-08T20:59:42Z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