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8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iuGyq1i+pnAsmMKf/oz9Vgglzu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4CB8D8-47F1-42C6-814C-BCBFE81232F5}">
  <a:tblStyle styleId="{D64CB8D8-47F1-42C6-814C-BCBFE81232F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530" autoAdjust="0"/>
  </p:normalViewPr>
  <p:slideViewPr>
    <p:cSldViewPr snapToGrid="0" snapToObjects="1">
      <p:cViewPr varScale="1">
        <p:scale>
          <a:sx n="89" d="100"/>
          <a:sy n="89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4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63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3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">
  <p:cSld name="CUSTOM_10_1_1">
    <p:bg>
      <p:bgPr>
        <a:gradFill>
          <a:gsLst>
            <a:gs pos="0">
              <a:srgbClr val="32B9CF"/>
            </a:gs>
            <a:gs pos="52999">
              <a:srgbClr val="1C6DB6"/>
            </a:gs>
            <a:gs pos="100000">
              <a:srgbClr val="702269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409800" y="4714300"/>
            <a:ext cx="5487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/>
          </a:p>
        </p:txBody>
      </p:sp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411425" y="1833225"/>
            <a:ext cx="83316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411425" y="3301525"/>
            <a:ext cx="8331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5"/>
          <p:cNvSpPr txBox="1">
            <a:spLocks noGrp="1"/>
          </p:cNvSpPr>
          <p:nvPr>
            <p:ph type="title"/>
          </p:nvPr>
        </p:nvSpPr>
        <p:spPr>
          <a:xfrm>
            <a:off x="411425" y="402325"/>
            <a:ext cx="83214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5"/>
          <p:cNvSpPr txBox="1">
            <a:spLocks noGrp="1"/>
          </p:cNvSpPr>
          <p:nvPr>
            <p:ph type="sldNum" idx="12"/>
          </p:nvPr>
        </p:nvSpPr>
        <p:spPr>
          <a:xfrm>
            <a:off x="8409800" y="4714300"/>
            <a:ext cx="5487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411425" y="282200"/>
            <a:ext cx="8321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411425" y="1230225"/>
            <a:ext cx="8321400" cy="3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Open Sans Light"/>
              <a:buChar char="●"/>
              <a:defRPr sz="1800" b="0" i="0" u="none" strike="noStrike" cap="none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Open Sans Light"/>
              <a:buChar char="○"/>
              <a:defRPr sz="1600" b="0" i="0" u="none" strike="noStrike" cap="none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E5E5E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Char char="○"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Char char="■"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Char char="●"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Char char="○"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E5E5E"/>
              </a:buClr>
              <a:buSzPts val="900"/>
              <a:buFont typeface="Open Sans"/>
              <a:buChar char="■"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sldNum" idx="12"/>
          </p:nvPr>
        </p:nvSpPr>
        <p:spPr>
          <a:xfrm>
            <a:off x="8409800" y="4714300"/>
            <a:ext cx="5487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9">
          <p15:clr>
            <a:srgbClr val="F06B4A"/>
          </p15:clr>
        </p15:guide>
        <p15:guide id="2" pos="5501">
          <p15:clr>
            <a:srgbClr val="F06B4A"/>
          </p15:clr>
        </p15:guide>
        <p15:guide id="3" orient="horz" pos="2970">
          <p15:clr>
            <a:srgbClr val="F06B4A"/>
          </p15:clr>
        </p15:guide>
        <p15:guide id="4" orient="horz" pos="178">
          <p15:clr>
            <a:srgbClr val="F06B4A"/>
          </p15:clr>
        </p15:guide>
        <p15:guide id="5" orient="horz" pos="72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0" y="22011"/>
            <a:ext cx="9144000" cy="51434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8409800" y="4714300"/>
            <a:ext cx="5487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 sz="1400"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29" y="4107179"/>
            <a:ext cx="1904901" cy="2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11425" y="4714300"/>
            <a:ext cx="3937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2018 Commercial in Confidence</a:t>
            </a:r>
            <a:endParaRPr sz="700" b="0" i="0" u="none" strike="noStrike" cap="non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" name="A nice big title">
            <a:extLst>
              <a:ext uri="{FF2B5EF4-FFF2-40B4-BE49-F238E27FC236}">
                <a16:creationId xmlns:a16="http://schemas.microsoft.com/office/drawing/2014/main" id="{28A268A1-CE36-204F-BF80-88A497A0F07E}"/>
              </a:ext>
            </a:extLst>
          </p:cNvPr>
          <p:cNvSpPr txBox="1"/>
          <p:nvPr/>
        </p:nvSpPr>
        <p:spPr>
          <a:xfrm>
            <a:off x="1621813" y="1995751"/>
            <a:ext cx="833160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buClr>
                <a:srgbClr val="000000"/>
              </a:buClr>
              <a:buSzPts val="3600"/>
            </a:pPr>
            <a:r>
              <a:rPr lang="zh-CN" altLang="en-US" b="1" dirty="0">
                <a:latin typeface="Noto Sans S Chinese Light" panose="020B0300000000000000" pitchFamily="34" charset="-128"/>
                <a:ea typeface="Noto Sans S Chinese Light" panose="020B0300000000000000" pitchFamily="34" charset="-128"/>
                <a:cs typeface="Open Sans Light"/>
                <a:sym typeface="Open Sans Light"/>
              </a:rPr>
              <a:t>康威生命游戏</a:t>
            </a:r>
            <a:endParaRPr lang="zh-CN" altLang="zh-CN" b="1" dirty="0">
              <a:latin typeface="Noto Sans S Chinese Light" panose="020B0300000000000000" pitchFamily="34" charset="-128"/>
              <a:ea typeface="Noto Sans S Chinese Light" panose="020B0300000000000000" pitchFamily="34" charset="-128"/>
              <a:cs typeface="Open Sans Light"/>
              <a:sym typeface="Open Sans Light"/>
            </a:endParaRPr>
          </a:p>
        </p:txBody>
      </p:sp>
      <p:sp>
        <p:nvSpPr>
          <p:cNvPr id="13" name="This template is new. Please send your feedback to klinton@thoughtworks.com.">
            <a:extLst>
              <a:ext uri="{FF2B5EF4-FFF2-40B4-BE49-F238E27FC236}">
                <a16:creationId xmlns:a16="http://schemas.microsoft.com/office/drawing/2014/main" id="{BE92F44D-2223-5543-8F17-2B4187EC4973}"/>
              </a:ext>
            </a:extLst>
          </p:cNvPr>
          <p:cNvSpPr txBox="1"/>
          <p:nvPr/>
        </p:nvSpPr>
        <p:spPr>
          <a:xfrm>
            <a:off x="5787614" y="3098609"/>
            <a:ext cx="2955411" cy="789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coach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：李浩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Groupmate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：薛禹坤，殷雨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8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411425" y="4714300"/>
            <a:ext cx="3937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2018 Commercial in Confidence</a:t>
            </a:r>
            <a:endParaRPr sz="7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409800" y="4714300"/>
            <a:ext cx="5487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 sz="1400"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29" y="4107179"/>
            <a:ext cx="1904901" cy="2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A77BDE1-6DB2-42F3-94A9-1C3A09855C6D}"/>
              </a:ext>
            </a:extLst>
          </p:cNvPr>
          <p:cNvSpPr txBox="1">
            <a:spLocks/>
          </p:cNvSpPr>
          <p:nvPr/>
        </p:nvSpPr>
        <p:spPr>
          <a:xfrm>
            <a:off x="648097" y="363005"/>
            <a:ext cx="7554351" cy="419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Open Sans Light"/>
              <a:buNone/>
              <a:defRPr sz="12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altLang="zh-CN" sz="2400" b="1" dirty="0"/>
              <a:t>Java</a:t>
            </a:r>
          </a:p>
          <a:p>
            <a:pPr marL="0" indent="0" algn="ctr"/>
            <a:endParaRPr lang="en-US" altLang="zh-CN" sz="1800" b="1" dirty="0"/>
          </a:p>
          <a:p>
            <a:pPr marL="0" indent="0" algn="ctr">
              <a:lnSpc>
                <a:spcPct val="150000"/>
              </a:lnSpc>
            </a:pPr>
            <a:r>
              <a:rPr lang="zh-CN" altLang="en-US" sz="1800" dirty="0"/>
              <a:t>构建工具：</a:t>
            </a:r>
            <a:r>
              <a:rPr lang="en-US" altLang="zh-CN" sz="1800" dirty="0"/>
              <a:t>Maven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zh-CN" sz="1800" dirty="0"/>
              <a:t>GUI</a:t>
            </a:r>
            <a:r>
              <a:rPr lang="zh-CN" altLang="en-US" sz="1800" dirty="0"/>
              <a:t>：</a:t>
            </a:r>
            <a:r>
              <a:rPr lang="en-US" altLang="zh-CN" sz="1800" dirty="0"/>
              <a:t>Swing</a:t>
            </a:r>
          </a:p>
          <a:p>
            <a:pPr marL="0" indent="0" algn="ctr">
              <a:lnSpc>
                <a:spcPct val="150000"/>
              </a:lnSpc>
            </a:pPr>
            <a:r>
              <a:rPr lang="zh-CN" altLang="en-US" sz="1800" dirty="0"/>
              <a:t>实用工具：</a:t>
            </a:r>
            <a:r>
              <a:rPr lang="en-US" altLang="zh-CN" sz="1800" dirty="0"/>
              <a:t>Lombok</a:t>
            </a:r>
          </a:p>
          <a:p>
            <a:pPr marL="0" indent="0" algn="ctr">
              <a:lnSpc>
                <a:spcPct val="150000"/>
              </a:lnSpc>
            </a:pPr>
            <a:r>
              <a:rPr lang="zh-CN" altLang="en-US" sz="1800" dirty="0"/>
              <a:t>测试：</a:t>
            </a:r>
            <a:r>
              <a:rPr lang="en-US" altLang="zh-CN" sz="1800" dirty="0"/>
              <a:t>Junit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8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411425" y="4714300"/>
            <a:ext cx="3937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2018 Commercial in Confidence</a:t>
            </a:r>
            <a:endParaRPr sz="7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409800" y="4714300"/>
            <a:ext cx="5487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 sz="1400"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29" y="4107179"/>
            <a:ext cx="1904901" cy="2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00857E-1CFF-4B48-85F8-B49B2FA56794}"/>
              </a:ext>
            </a:extLst>
          </p:cNvPr>
          <p:cNvSpPr txBox="1">
            <a:spLocks/>
          </p:cNvSpPr>
          <p:nvPr/>
        </p:nvSpPr>
        <p:spPr>
          <a:xfrm>
            <a:off x="591618" y="1177277"/>
            <a:ext cx="2385738" cy="249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Open Sans Light"/>
              <a:buNone/>
              <a:defRPr sz="12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Open Sans"/>
              <a:buNone/>
              <a:defRPr sz="900" b="0" i="0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指定画布大小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初始状态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927100" lvl="1" indent="-34290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</a:rPr>
              <a:t>随机初始化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927100" lvl="1" indent="-34290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</a:rPr>
              <a:t>预设示例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927100" lvl="1" indent="-34290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</a:rPr>
              <a:t>手动设置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DE8ADD-61F8-42D0-AF6C-C749B478C8D2}"/>
              </a:ext>
            </a:extLst>
          </p:cNvPr>
          <p:cNvSpPr txBox="1"/>
          <p:nvPr/>
        </p:nvSpPr>
        <p:spPr>
          <a:xfrm>
            <a:off x="3507188" y="1139338"/>
            <a:ext cx="2129623" cy="233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开始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285750" lvl="7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</a:rPr>
              <a:t>手动下一步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marL="285750" lvl="7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</a:rPr>
              <a:t>自动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marL="285750" lvl="8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</a:rPr>
              <a:t>速度调节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marL="285750" lvl="8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</a:rPr>
              <a:t>暂停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marL="285750" lvl="7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</a:rPr>
              <a:t>提示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4C4D-447F-4504-87F5-F0A06962123F}"/>
              </a:ext>
            </a:extLst>
          </p:cNvPr>
          <p:cNvSpPr txBox="1"/>
          <p:nvPr/>
        </p:nvSpPr>
        <p:spPr>
          <a:xfrm>
            <a:off x="6073823" y="1643257"/>
            <a:ext cx="2633164" cy="132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暂停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退出</a:t>
            </a:r>
            <a:endParaRPr lang="zh-CN" altLang="en-US" sz="24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106399"/>
      </p:ext>
    </p:extLst>
  </p:cSld>
  <p:clrMapOvr>
    <a:masterClrMapping/>
  </p:clrMapOvr>
</p:sld>
</file>

<file path=ppt/theme/theme1.xml><?xml version="1.0" encoding="utf-8"?>
<a:theme xmlns:a="http://schemas.openxmlformats.org/drawingml/2006/main" name="TW Master - Blue/Purple">
  <a:themeElements>
    <a:clrScheme name="BLUE PURPL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BCCD"/>
      </a:accent1>
      <a:accent2>
        <a:srgbClr val="0078BF"/>
      </a:accent2>
      <a:accent3>
        <a:srgbClr val="702269"/>
      </a:accent3>
      <a:accent4>
        <a:srgbClr val="B51B58"/>
      </a:accent4>
      <a:accent5>
        <a:srgbClr val="EE5BA0"/>
      </a:accent5>
      <a:accent6>
        <a:srgbClr val="F58A33"/>
      </a:accent6>
      <a:hlink>
        <a:srgbClr val="00BCCC"/>
      </a:hlink>
      <a:folHlink>
        <a:srgbClr val="7022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72</Words>
  <Application>Microsoft Office PowerPoint</Application>
  <PresentationFormat>全屏显示(16:9)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Adobe 黑体 Std R</vt:lpstr>
      <vt:lpstr>Noto Sans S Chinese Light</vt:lpstr>
      <vt:lpstr>Open Sans</vt:lpstr>
      <vt:lpstr>Open Sans Light</vt:lpstr>
      <vt:lpstr>Arial</vt:lpstr>
      <vt:lpstr>TW Master - Blue/Purple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yinyu</cp:lastModifiedBy>
  <cp:revision>22</cp:revision>
  <dcterms:modified xsi:type="dcterms:W3CDTF">2019-06-13T05:18:07Z</dcterms:modified>
</cp:coreProperties>
</file>