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902208"/>
            <a:ext cx="8001000" cy="1877568"/>
          </a:xfrm>
        </p:spPr>
        <p:txBody>
          <a:bodyPr/>
          <a:lstStyle/>
          <a:p>
            <a:pPr algn="just"/>
            <a:r>
              <a:rPr lang="en-US" dirty="0"/>
              <a:t>Share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3648795"/>
            <a:ext cx="6400800" cy="1947333"/>
          </a:xfrm>
        </p:spPr>
        <p:txBody>
          <a:bodyPr/>
          <a:lstStyle/>
          <a:p>
            <a:r>
              <a:rPr lang="en-US" dirty="0"/>
              <a:t>-SHUBAM AGARWAL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0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7923340" cy="6348984"/>
          </a:xfrm>
        </p:spPr>
        <p:txBody>
          <a:bodyPr/>
          <a:lstStyle/>
          <a:p>
            <a:r>
              <a:rPr lang="en-US" dirty="0"/>
              <a:t>We Selected This Particular Domain As Financial Markets Interested </a:t>
            </a:r>
            <a:r>
              <a:rPr lang="en-US" dirty="0" err="1"/>
              <a:t>Us.And</a:t>
            </a:r>
            <a:r>
              <a:rPr lang="en-US" dirty="0"/>
              <a:t> Even The Thought Of Predicting The Never stable Market Excited 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the Advantages and Career Point of View our application can be a Strong tool for the investors to take their decisions in managing their portfolio</a:t>
            </a:r>
          </a:p>
          <a:p>
            <a:endParaRPr lang="en-US" dirty="0"/>
          </a:p>
          <a:p>
            <a:r>
              <a:rPr lang="en-US" dirty="0"/>
              <a:t>We went through few Research Papers and got to know that most of them don’t provide much of an accuracy in prediction so , we will be reading them and try to prepare some better algorithm with better accuracy</a:t>
            </a:r>
          </a:p>
          <a:p>
            <a:endParaRPr lang="en-US" dirty="0"/>
          </a:p>
          <a:p>
            <a:r>
              <a:rPr lang="en-US" dirty="0"/>
              <a:t>We will be using different algorithms of machine learning and artificial neural networks </a:t>
            </a:r>
            <a:r>
              <a:rPr lang="en-US"/>
              <a:t>to fulfill our task.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523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</TotalTime>
  <Words>112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Share price 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price prediction</dc:title>
  <dc:creator>hp</dc:creator>
  <cp:lastModifiedBy>shubham agarwal</cp:lastModifiedBy>
  <cp:revision>3</cp:revision>
  <dcterms:created xsi:type="dcterms:W3CDTF">2019-01-21T07:20:04Z</dcterms:created>
  <dcterms:modified xsi:type="dcterms:W3CDTF">2019-07-17T13:32:41Z</dcterms:modified>
</cp:coreProperties>
</file>