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2/23/2019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2/23/2019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p:txBody>
          <a:bodyPr/>
          <a:lstStyle/>
          <a:p>
            <a:r>
              <a:rPr lang="en-US" dirty="0"/>
              <a:t>The stock data are most challenging as because they are dynamic, non-liner and no common parameter. So it’s very difficult for the </a:t>
            </a:r>
            <a:r>
              <a:rPr lang="en-US" dirty="0" smtClean="0"/>
              <a:t>investors </a:t>
            </a:r>
            <a:r>
              <a:rPr lang="en-US" dirty="0"/>
              <a:t>to predict stock price without analyzing trends of stock </a:t>
            </a:r>
            <a:r>
              <a:rPr lang="en-US" dirty="0" smtClean="0"/>
              <a:t>price</a:t>
            </a:r>
          </a:p>
          <a:p>
            <a:r>
              <a:rPr lang="en-US" dirty="0" smtClean="0"/>
              <a:t>The present models that I have found till now have very less accuracy so , this is attempt to make a better model.</a:t>
            </a:r>
            <a:endParaRPr lang="en-US" dirty="0"/>
          </a:p>
        </p:txBody>
      </p:sp>
    </p:spTree>
    <p:extLst>
      <p:ext uri="{BB962C8B-B14F-4D97-AF65-F5344CB8AC3E}">
        <p14:creationId xmlns:p14="http://schemas.microsoft.com/office/powerpoint/2010/main" val="280835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smtClean="0"/>
              <a:t>Our aim is to </a:t>
            </a:r>
            <a:r>
              <a:rPr lang="en-US" dirty="0"/>
              <a:t>present a hybrid model to forecast stock price by analyzing different trends of stock market. As the stock price are time series but they are not static and highly noise due to the fact that stock market is not stable as it depends on various factors</a:t>
            </a:r>
            <a:r>
              <a:rPr lang="en-US" dirty="0" smtClean="0"/>
              <a:t>.</a:t>
            </a:r>
          </a:p>
          <a:p>
            <a:r>
              <a:rPr lang="en-US" dirty="0" smtClean="0"/>
              <a:t>Here we are trying to implement a better model for the stock prediction using multiple predicting models and training our neural network from the output of those models as input.</a:t>
            </a:r>
          </a:p>
          <a:p>
            <a:r>
              <a:rPr lang="en-US" dirty="0" smtClean="0"/>
              <a:t>We have referenced few research papers and have looked into few of the data prediction models and due to lack of experience in data science we are presently working on understanding the data manipulation using python and its libraries and few predicting algorithms.</a:t>
            </a:r>
            <a:endParaRPr lang="en-US" dirty="0"/>
          </a:p>
        </p:txBody>
      </p:sp>
    </p:spTree>
    <p:extLst>
      <p:ext uri="{BB962C8B-B14F-4D97-AF65-F5344CB8AC3E}">
        <p14:creationId xmlns:p14="http://schemas.microsoft.com/office/powerpoint/2010/main" val="398067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470264" y="2603499"/>
            <a:ext cx="11194868" cy="3836489"/>
          </a:xfrm>
        </p:spPr>
        <p:txBody>
          <a:bodyPr>
            <a:normAutofit/>
          </a:bodyPr>
          <a:lstStyle/>
          <a:p>
            <a:r>
              <a:rPr lang="en-US" dirty="0"/>
              <a:t>Many researchers have been worked on stock market prediction. All researches have different feature of selecting the models using soft computing techniques</a:t>
            </a:r>
            <a:r>
              <a:rPr lang="en-US" dirty="0" smtClean="0"/>
              <a:t>.</a:t>
            </a:r>
          </a:p>
          <a:p>
            <a:r>
              <a:rPr lang="en-US" dirty="0" smtClean="0"/>
              <a:t> </a:t>
            </a:r>
            <a:r>
              <a:rPr lang="en-US" dirty="0"/>
              <a:t>Some of the identical kind of models discussed. Most of the intelligent soft computing techniques are developed over the last two decades</a:t>
            </a:r>
            <a:r>
              <a:rPr lang="en-US" dirty="0" smtClean="0"/>
              <a:t>.</a:t>
            </a:r>
          </a:p>
          <a:p>
            <a:r>
              <a:rPr lang="en-US" dirty="0" smtClean="0"/>
              <a:t> </a:t>
            </a:r>
            <a:r>
              <a:rPr lang="en-US" dirty="0"/>
              <a:t>This section describes briefly some of the work that has already been done in the field of stock price prediction. The main intention of forecasting is to reduce the risk in decision making that is essential for monetary organizations, firm and personal investors. </a:t>
            </a:r>
            <a:endParaRPr lang="en-US" dirty="0" smtClean="0"/>
          </a:p>
          <a:p>
            <a:r>
              <a:rPr lang="en-US" dirty="0" smtClean="0"/>
              <a:t>The </a:t>
            </a:r>
            <a:r>
              <a:rPr lang="en-US" dirty="0"/>
              <a:t>problem of trade industry and financial forecasting have newly tense the attention of a lot of researchers. The stock market prediction is a very complicated dynamic system. </a:t>
            </a:r>
          </a:p>
        </p:txBody>
      </p:sp>
    </p:spTree>
    <p:extLst>
      <p:ext uri="{BB962C8B-B14F-4D97-AF65-F5344CB8AC3E}">
        <p14:creationId xmlns:p14="http://schemas.microsoft.com/office/powerpoint/2010/main" val="293082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are using secondary data from the website of Bombay stock exchange from which we will be using the date as independent variable to predict the high price and low price from the data of last 10 years.</a:t>
            </a:r>
          </a:p>
          <a:p>
            <a:r>
              <a:rPr lang="en-US" dirty="0" smtClean="0"/>
              <a:t>We have thought of implement an hybrid algorithm that will use results from multiple predicting algorithms to train the ANN</a:t>
            </a:r>
          </a:p>
          <a:p>
            <a:r>
              <a:rPr lang="en-US" dirty="0" smtClean="0"/>
              <a:t>We have to present data of </a:t>
            </a:r>
            <a:r>
              <a:rPr lang="en-US" dirty="0" err="1" smtClean="0"/>
              <a:t>hdfc</a:t>
            </a:r>
            <a:r>
              <a:rPr lang="en-US" dirty="0" smtClean="0"/>
              <a:t> stock price and we will be trying to predict</a:t>
            </a:r>
            <a:endParaRPr lang="en-US" dirty="0"/>
          </a:p>
        </p:txBody>
      </p:sp>
    </p:spTree>
    <p:extLst>
      <p:ext uri="{BB962C8B-B14F-4D97-AF65-F5344CB8AC3E}">
        <p14:creationId xmlns:p14="http://schemas.microsoft.com/office/powerpoint/2010/main" val="414671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578" y="2651760"/>
            <a:ext cx="7879496" cy="3368040"/>
          </a:xfrm>
        </p:spPr>
      </p:pic>
    </p:spTree>
    <p:extLst>
      <p:ext uri="{BB962C8B-B14F-4D97-AF65-F5344CB8AC3E}">
        <p14:creationId xmlns:p14="http://schemas.microsoft.com/office/powerpoint/2010/main" val="352748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METHODOLOGY/PLANNING OF WORK</a:t>
            </a:r>
            <a:endParaRPr lang="en-US" dirty="0"/>
          </a:p>
        </p:txBody>
      </p:sp>
      <p:sp>
        <p:nvSpPr>
          <p:cNvPr id="3" name="Content Placeholder 2"/>
          <p:cNvSpPr>
            <a:spLocks noGrp="1"/>
          </p:cNvSpPr>
          <p:nvPr>
            <p:ph idx="1"/>
          </p:nvPr>
        </p:nvSpPr>
        <p:spPr/>
        <p:txBody>
          <a:bodyPr/>
          <a:lstStyle/>
          <a:p>
            <a:r>
              <a:rPr lang="en-US" dirty="0" smtClean="0"/>
              <a:t>Presently we are improving our data science skills to understand and implement the models(as said :investing time to sharpen the axe is necessary)</a:t>
            </a:r>
          </a:p>
          <a:p>
            <a:r>
              <a:rPr lang="en-US" dirty="0" smtClean="0"/>
              <a:t>We will be studying few more algorithms and will compare their accuracy and will finalize on three algorithms ,whose output we will use  train neural network. </a:t>
            </a:r>
          </a:p>
        </p:txBody>
      </p:sp>
    </p:spTree>
    <p:extLst>
      <p:ext uri="{BB962C8B-B14F-4D97-AF65-F5344CB8AC3E}">
        <p14:creationId xmlns:p14="http://schemas.microsoft.com/office/powerpoint/2010/main" val="248245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Kyoung</a:t>
            </a:r>
            <a:r>
              <a:rPr lang="en-US" dirty="0"/>
              <a:t> Jae </a:t>
            </a:r>
            <a:r>
              <a:rPr lang="en-US" dirty="0" err="1"/>
              <a:t>kim</a:t>
            </a:r>
            <a:r>
              <a:rPr lang="en-US" dirty="0"/>
              <a:t>, Ingo Han, Genetic algorithms approach to feature discretization in ANN for prediction of stock price index. Expert Systems with Applications, Elsevier, 2000. 0957- 4174/00027-0 </a:t>
            </a:r>
            <a:endParaRPr lang="en-US" dirty="0" smtClean="0"/>
          </a:p>
          <a:p>
            <a:r>
              <a:rPr lang="en-US" dirty="0" smtClean="0"/>
              <a:t> </a:t>
            </a:r>
            <a:r>
              <a:rPr lang="en-US" dirty="0"/>
              <a:t>Y.-F. Wang, \Predicting stock price using fuzzy grey prediction system," Expert Systems with Applications, vol. 22, no. 1, pp. 33-38, 2002. </a:t>
            </a:r>
            <a:endParaRPr lang="en-US" dirty="0" smtClean="0"/>
          </a:p>
          <a:p>
            <a:r>
              <a:rPr lang="en-US" dirty="0" smtClean="0"/>
              <a:t> </a:t>
            </a:r>
            <a:r>
              <a:rPr lang="en-US" dirty="0"/>
              <a:t>P. </a:t>
            </a:r>
            <a:r>
              <a:rPr lang="en-US" dirty="0" err="1"/>
              <a:t>Falinouss</a:t>
            </a:r>
            <a:r>
              <a:rPr lang="en-US" dirty="0"/>
              <a:t>, \Stock trend prediction using news articles: a text mining </a:t>
            </a:r>
            <a:r>
              <a:rPr lang="en-US" dirty="0" err="1"/>
              <a:t>ap-proach</a:t>
            </a:r>
            <a:r>
              <a:rPr lang="en-US" dirty="0"/>
              <a:t>," 2007. </a:t>
            </a:r>
            <a:endParaRPr lang="en-US" dirty="0" smtClean="0"/>
          </a:p>
          <a:p>
            <a:r>
              <a:rPr lang="en-US" dirty="0" smtClean="0"/>
              <a:t>C</a:t>
            </a:r>
            <a:r>
              <a:rPr lang="en-US" dirty="0"/>
              <a:t>. N. Tan and G. E. Wittig, \A study of the parameters of a </a:t>
            </a:r>
            <a:r>
              <a:rPr lang="en-US" dirty="0" err="1"/>
              <a:t>backpropaga-tion</a:t>
            </a:r>
            <a:r>
              <a:rPr lang="en-US" dirty="0"/>
              <a:t> stock price prediction model," in </a:t>
            </a:r>
            <a:r>
              <a:rPr lang="en-US" dirty="0" err="1"/>
              <a:t>Arti</a:t>
            </a:r>
            <a:r>
              <a:rPr lang="en-US" dirty="0"/>
              <a:t> </a:t>
            </a:r>
            <a:r>
              <a:rPr lang="en-US" dirty="0" err="1"/>
              <a:t>cial</a:t>
            </a:r>
            <a:r>
              <a:rPr lang="en-US" dirty="0"/>
              <a:t> Neural Networks and Expert Systems, 1993. Proceedings., First New Zealand International </a:t>
            </a:r>
            <a:r>
              <a:rPr lang="en-US" dirty="0" err="1"/>
              <a:t>TwoStream</a:t>
            </a:r>
            <a:r>
              <a:rPr lang="en-US" dirty="0"/>
              <a:t> Conference on, pp. 288-291, IEEE, 1993. </a:t>
            </a:r>
            <a:endParaRPr lang="en-US" dirty="0" smtClean="0"/>
          </a:p>
          <a:p>
            <a:r>
              <a:rPr lang="en-US" dirty="0" smtClean="0"/>
              <a:t> </a:t>
            </a:r>
            <a:r>
              <a:rPr lang="en-US" dirty="0"/>
              <a:t>R. J. </a:t>
            </a:r>
            <a:r>
              <a:rPr lang="en-US" dirty="0" err="1"/>
              <a:t>Kuo</a:t>
            </a:r>
            <a:r>
              <a:rPr lang="en-US" dirty="0"/>
              <a:t>, C. Chen, and Y. Hwang, \An intelligent stock trading decision support system through integration of genetic algorithm based fuzzy neural network and </a:t>
            </a:r>
            <a:r>
              <a:rPr lang="en-US" dirty="0" err="1"/>
              <a:t>arti</a:t>
            </a:r>
            <a:r>
              <a:rPr lang="en-US" dirty="0"/>
              <a:t> </a:t>
            </a:r>
            <a:r>
              <a:rPr lang="en-US" dirty="0" err="1"/>
              <a:t>cial</a:t>
            </a:r>
            <a:r>
              <a:rPr lang="en-US" dirty="0"/>
              <a:t> neural network," Fuzzy Sets and Systems, vol. 118, no. 1, pp. 21-45, 2001</a:t>
            </a:r>
            <a:r>
              <a:rPr lang="en-US" dirty="0" smtClean="0"/>
              <a:t>. </a:t>
            </a:r>
          </a:p>
          <a:p>
            <a:pPr marL="0" indent="0">
              <a:buNone/>
            </a:pPr>
            <a:endParaRPr lang="en-US" dirty="0"/>
          </a:p>
        </p:txBody>
      </p:sp>
    </p:spTree>
    <p:extLst>
      <p:ext uri="{BB962C8B-B14F-4D97-AF65-F5344CB8AC3E}">
        <p14:creationId xmlns:p14="http://schemas.microsoft.com/office/powerpoint/2010/main" val="24794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 </a:t>
            </a:r>
            <a:r>
              <a:rPr lang="en-US" dirty="0" err="1"/>
              <a:t>Bataineh</a:t>
            </a:r>
            <a:r>
              <a:rPr lang="en-US" dirty="0"/>
              <a:t>, M. </a:t>
            </a:r>
            <a:r>
              <a:rPr lang="en-US" dirty="0" err="1"/>
              <a:t>Naji</a:t>
            </a:r>
            <a:r>
              <a:rPr lang="en-US" dirty="0"/>
              <a:t>, and M. </a:t>
            </a:r>
            <a:r>
              <a:rPr lang="en-US" dirty="0" err="1"/>
              <a:t>Saqer</a:t>
            </a:r>
            <a:r>
              <a:rPr lang="en-US" dirty="0"/>
              <a:t>, \A comparison study between various fuzzy clustering algorithms," EDITORIAL BOARD, vol. 5, no. 4, p. 335, 2011. </a:t>
            </a:r>
            <a:endParaRPr lang="en-US" dirty="0" smtClean="0"/>
          </a:p>
          <a:p>
            <a:r>
              <a:rPr lang="en-US" dirty="0" err="1" smtClean="0"/>
              <a:t>Arun</a:t>
            </a:r>
            <a:r>
              <a:rPr lang="en-US" dirty="0" smtClean="0"/>
              <a:t>  </a:t>
            </a:r>
            <a:r>
              <a:rPr lang="en-US" dirty="0" err="1"/>
              <a:t>Vahedi</a:t>
            </a:r>
            <a:r>
              <a:rPr lang="en-US" dirty="0" smtClean="0"/>
              <a:t>, and </a:t>
            </a:r>
            <a:r>
              <a:rPr lang="en-US" dirty="0" err="1" smtClean="0"/>
              <a:t>Shubham</a:t>
            </a:r>
            <a:r>
              <a:rPr lang="en-US" dirty="0" smtClean="0"/>
              <a:t> Agarwal </a:t>
            </a:r>
            <a:r>
              <a:rPr lang="en-US" dirty="0"/>
              <a:t>\The predicting stock price using </a:t>
            </a:r>
            <a:r>
              <a:rPr lang="en-US" dirty="0" err="1" smtClean="0"/>
              <a:t>artifcial</a:t>
            </a:r>
            <a:r>
              <a:rPr lang="en-US" dirty="0" smtClean="0"/>
              <a:t> </a:t>
            </a:r>
            <a:r>
              <a:rPr lang="en-US" dirty="0"/>
              <a:t>neural network," J. Basic. Appl. Sci. Res, vol. 2, no. 3, pp. 2325-2328, </a:t>
            </a:r>
            <a:r>
              <a:rPr lang="en-US" dirty="0" smtClean="0"/>
              <a:t>2012</a:t>
            </a:r>
          </a:p>
          <a:p>
            <a:r>
              <a:rPr lang="en-US" dirty="0"/>
              <a:t>E. E. Peters, Chaos and order in the capital markets: a new view of cycles, prices, and market volatility. John Wiley &amp; Sons, 1996.</a:t>
            </a:r>
          </a:p>
        </p:txBody>
      </p:sp>
    </p:spTree>
    <p:extLst>
      <p:ext uri="{BB962C8B-B14F-4D97-AF65-F5344CB8AC3E}">
        <p14:creationId xmlns:p14="http://schemas.microsoft.com/office/powerpoint/2010/main" val="20218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94115"/>
            <a:ext cx="8825658" cy="1672046"/>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1331103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764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MOTIVATION</vt:lpstr>
      <vt:lpstr>introduction</vt:lpstr>
      <vt:lpstr>Literature review</vt:lpstr>
      <vt:lpstr>PowerPoint Presentation</vt:lpstr>
      <vt:lpstr>PowerPoint Presentation</vt:lpstr>
      <vt:lpstr>METHODOLOGY/PLANNING OF WORK</vt:lpstr>
      <vt:lpstr>reference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2019-02-23T13:04:13Z</dcterms:created>
  <dcterms:modified xsi:type="dcterms:W3CDTF">2019-02-23T14:31:40Z</dcterms:modified>
</cp:coreProperties>
</file>