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2" r:id="rId4"/>
    <p:sldMasterId id="2147483653" r:id="rId5"/>
    <p:sldMasterId id="2147483654" r:id="rId6"/>
    <p:sldMasterId id="2147483656" r:id="rId7"/>
  </p:sldMasterIdLst>
  <p:sldIdLst>
    <p:sldId id="256" r:id="rId8"/>
    <p:sldId id="291" r:id="rId9"/>
    <p:sldId id="277" r:id="rId10"/>
    <p:sldId id="258" r:id="rId11"/>
    <p:sldId id="261" r:id="rId12"/>
    <p:sldId id="262" r:id="rId13"/>
    <p:sldId id="263" r:id="rId14"/>
    <p:sldId id="294" r:id="rId15"/>
    <p:sldId id="264" r:id="rId16"/>
    <p:sldId id="265" r:id="rId17"/>
    <p:sldId id="266" r:id="rId18"/>
    <p:sldId id="267" r:id="rId19"/>
    <p:sldId id="292" r:id="rId20"/>
    <p:sldId id="293" r:id="rId21"/>
    <p:sldId id="278" r:id="rId22"/>
    <p:sldId id="279" r:id="rId23"/>
    <p:sldId id="280" r:id="rId24"/>
    <p:sldId id="295" r:id="rId25"/>
    <p:sldId id="283" r:id="rId26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EDAB"/>
    <a:srgbClr val="CCFF99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2" autoAdjust="0"/>
    <p:restoredTop sz="94660"/>
  </p:normalViewPr>
  <p:slideViewPr>
    <p:cSldViewPr>
      <p:cViewPr varScale="1">
        <p:scale>
          <a:sx n="141" d="100"/>
          <a:sy n="141" d="100"/>
        </p:scale>
        <p:origin x="1766" y="53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9923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193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2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8703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0775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7679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531277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2834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1653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5709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394303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751040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7571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22742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538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2549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1E6E8E-3890-4B93-9CCD-532B590970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4456822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F2EE91-3B13-479D-AEB9-E673715397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758781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9585F3-B0BC-4650-8534-3DCDF1B7EF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5122222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2273300"/>
            <a:ext cx="5778500" cy="748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3300"/>
            <a:ext cx="5778500" cy="748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26B641-5285-4800-BD8F-D076380537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679455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C7E79F-CC2D-4187-8787-FF0A0A291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5270661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BA9DD9-3AA6-42F2-B822-90FCDB39EB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671536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CE68A1-0702-4C88-B870-97064E904C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712997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3426217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428BED-2A3C-4249-B429-52072DA855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9290177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2170F7-ABB0-4BEF-9485-DE1D0CA092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2597289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0DEAAD-D31A-4714-A885-CF54A88107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94369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9750" y="130175"/>
            <a:ext cx="2927350" cy="9623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700" y="130175"/>
            <a:ext cx="8629650" cy="9623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53E08B2-388F-48A6-99EC-A49D34BF27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7189416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E96651-F8E2-4ADA-B6BF-80B9D340FD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80539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FB92AF-12F3-4F4F-97CB-BF993C79A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3613763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3D6EE2-C130-4F77-AECC-86A553F3C7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086457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2273300"/>
            <a:ext cx="5778500" cy="748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3300"/>
            <a:ext cx="5778500" cy="748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8EF32E-67B2-45E9-B47E-77A47749E0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871285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23572D-8116-4307-B09E-671721539F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837327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FC6A4E-D5EB-414A-BAE6-FE2EB869D9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327413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11218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9A715D-6514-47F4-9C50-5650FF9E25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3913209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B87E92-D8A7-4669-974E-8A480C8AF2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6024366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0B9F36-699D-4057-B838-A57DC4EED8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1877189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BB645F-E868-442A-9187-70FC8B65DA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8585589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9750" y="130175"/>
            <a:ext cx="2927350" cy="9623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700" y="130175"/>
            <a:ext cx="8629650" cy="9623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B84D16-E342-4484-95B6-371FA2D5D8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1065408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191A62-A4D0-460D-ABCB-F1120599CE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0597124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CC6B68-8B1B-40D9-9ECB-C9295E2EF2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650627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001CFC-F14F-4116-AC6D-F5DBC83B03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4801126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2273300"/>
            <a:ext cx="5778500" cy="748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3300"/>
            <a:ext cx="5778500" cy="748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A7F7EF-E233-4972-AD29-31287A312C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2408409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559B95-AAD7-423E-B974-C39B994BEF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360595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11042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EBF4C6-8678-4A88-B319-BDF1F85F80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7246559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B39837-FBD2-4338-8DCA-79E88EA6FD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041498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69FEDA3-B845-4225-A00B-73B7FF9C62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9085999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A9DA8E0-2BDD-444A-8A4D-FEC9A8ACDA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615973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DC9797-8A06-4A46-A841-D0FBBAB587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085579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9750" y="130175"/>
            <a:ext cx="2927350" cy="9623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700" y="130175"/>
            <a:ext cx="8629650" cy="9623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8C4009-43B4-431D-AF25-300E520D50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630090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721412-779D-46B1-8B6D-9B0C7C2318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180221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62ECAC-5932-4F3E-A484-2769FF412A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3322959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49AC29-B0D6-443E-8155-FAAF915889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381397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2273300"/>
            <a:ext cx="5778500" cy="748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3300"/>
            <a:ext cx="5778500" cy="748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87CEAB-8FFA-4BA6-8CD9-54C750AFA0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087010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46369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530CC15-EF6C-4238-B526-831863D4AA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1772911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62A1C10-B613-49B3-BB23-E38FD57CBA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4042597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39DC29-4158-426D-A740-2ACC4587E0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2181854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F802C0-FDBB-48E1-BA34-A8EF4500F5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107093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FCAB280-FA5B-4553-9BD6-380267C3FF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064827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6D6CBB-D81F-4EDF-82D4-7CEF9F22C7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5515928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9750" y="130175"/>
            <a:ext cx="2927350" cy="9623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700" y="130175"/>
            <a:ext cx="8629650" cy="9623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8780DA-E130-4A71-B714-39D9683DEB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423216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EF844A-4821-4B64-B80D-38C4ADCA3C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419822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B81F84-0D3F-4090-9818-D07BBFAFE7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1107721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558A61-36B6-4939-8F3B-34528F63D8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819401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6575776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2273300"/>
            <a:ext cx="5778500" cy="748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3300"/>
            <a:ext cx="5778500" cy="748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594E63-C4BB-45C2-A71B-FBE329166A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5590514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3D979F-F14A-4547-B2DB-0E2062FCF8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4145921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F9C7A0-C036-4A3E-9FE1-A384034F8B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488508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DD5391-09C3-4968-92AE-BEE0077B48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04648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5500E12-A714-4F05-A3C9-4B7C256C37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9717413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1BF375-96F0-48AF-BB7E-0A1F54ED86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145895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5A96F81-1F16-4141-A2E8-95AA3DF310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4721517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9750" y="130175"/>
            <a:ext cx="2927350" cy="9623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700" y="130175"/>
            <a:ext cx="8629650" cy="9623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1A65B3-39E4-4964-98DE-77B289862F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801015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147206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404118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charset="0"/>
              </a:rPr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838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sym typeface="Gill Sans" charset="0"/>
        </a:defRPr>
      </a:lvl2pPr>
      <a:lvl3pPr marL="1727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sym typeface="Gill Sans" charset="0"/>
        </a:defRPr>
      </a:lvl3pPr>
      <a:lvl4pPr marL="21717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sym typeface="Gill Sans" charset="0"/>
        </a:defRPr>
      </a:lvl4pPr>
      <a:lvl5pPr marL="2616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sym typeface="Gill Sans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130175"/>
            <a:ext cx="11709400" cy="214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108599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Arial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7700" y="2273300"/>
            <a:ext cx="11709400" cy="748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108599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Arial" charset="0"/>
              </a:rPr>
              <a:t>Second level</a:t>
            </a:r>
          </a:p>
          <a:p>
            <a:pPr lvl="2"/>
            <a:r>
              <a:rPr lang="en-US" altLang="en-US" smtClean="0">
                <a:sym typeface="Arial" charset="0"/>
              </a:rPr>
              <a:t>Third level</a:t>
            </a:r>
          </a:p>
          <a:p>
            <a:pPr lvl="3"/>
            <a:r>
              <a:rPr lang="en-US" altLang="en-US" smtClean="0">
                <a:sym typeface="Arial" charset="0"/>
              </a:rPr>
              <a:t>Fourth level</a:t>
            </a:r>
          </a:p>
          <a:p>
            <a:pPr lvl="4"/>
            <a:r>
              <a:rPr lang="en-US" altLang="en-US" smtClean="0">
                <a:sym typeface="Arial" charset="0"/>
              </a:rPr>
              <a:t>Fifth level</a:t>
            </a:r>
          </a:p>
        </p:txBody>
      </p:sp>
      <p:sp>
        <p:nvSpPr>
          <p:cNvPr id="3075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0652125" y="8882063"/>
            <a:ext cx="368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chemeClr val="tx1"/>
                </a:solidFill>
                <a:latin typeface="+mn-lt"/>
                <a:cs typeface="Arial" charset="0"/>
                <a:sym typeface="Arial" charset="0"/>
              </a:defRPr>
            </a:lvl1pPr>
          </a:lstStyle>
          <a:p>
            <a:fld id="{671B9401-8691-4D1F-AFAD-8D241CA2345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ransition/>
  <p:hf hdr="0" ftr="0" dt="0"/>
  <p:txStyles>
    <p:titleStyle>
      <a:lvl1pPr marL="63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marL="63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  <a:sym typeface="Arial" charset="0"/>
        </a:defRPr>
      </a:lvl2pPr>
      <a:lvl3pPr marL="63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  <a:sym typeface="Arial" charset="0"/>
        </a:defRPr>
      </a:lvl3pPr>
      <a:lvl4pPr marL="63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  <a:sym typeface="Arial" charset="0"/>
        </a:defRPr>
      </a:lvl4pPr>
      <a:lvl5pPr marL="63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  <a:sym typeface="Arial" charset="0"/>
        </a:defRPr>
      </a:lvl5pPr>
      <a:lvl6pPr marL="4635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  <a:sym typeface="Arial" charset="0"/>
        </a:defRPr>
      </a:lvl6pPr>
      <a:lvl7pPr marL="9207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  <a:sym typeface="Arial" charset="0"/>
        </a:defRPr>
      </a:lvl7pPr>
      <a:lvl8pPr marL="13779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  <a:sym typeface="Arial" charset="0"/>
        </a:defRPr>
      </a:lvl8pPr>
      <a:lvl9pPr marL="18351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  <a:sym typeface="Arial" charset="0"/>
        </a:defRPr>
      </a:lvl9pPr>
    </p:titleStyle>
    <p:bodyStyle>
      <a:lvl1pPr marL="382588" indent="-342900" algn="l" rtl="0" fontAlgn="base">
        <a:spcBef>
          <a:spcPts val="1100"/>
        </a:spcBef>
        <a:spcAft>
          <a:spcPct val="0"/>
        </a:spcAft>
        <a:buSzPct val="100000"/>
        <a:buFont typeface="Arial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31838" indent="-285750" algn="l" rtl="0" fontAlgn="base">
        <a:spcBef>
          <a:spcPts val="900"/>
        </a:spcBef>
        <a:spcAft>
          <a:spcPct val="0"/>
        </a:spcAft>
        <a:buSzPct val="100000"/>
        <a:buFont typeface="Arial" charset="0"/>
        <a:buChar char="–"/>
        <a:defRPr sz="3800">
          <a:solidFill>
            <a:schemeClr val="tx1"/>
          </a:solidFill>
          <a:latin typeface="+mn-lt"/>
          <a:sym typeface="Arial" charset="0"/>
        </a:defRPr>
      </a:lvl2pPr>
      <a:lvl3pPr marL="1131888" indent="-228600" algn="l" rtl="0" fontAlgn="base">
        <a:spcBef>
          <a:spcPts val="800"/>
        </a:spcBef>
        <a:spcAft>
          <a:spcPct val="0"/>
        </a:spcAft>
        <a:buSzPct val="100000"/>
        <a:buFont typeface="Arial" charset="0"/>
        <a:buChar char="•"/>
        <a:defRPr sz="3400">
          <a:solidFill>
            <a:schemeClr val="tx1"/>
          </a:solidFill>
          <a:latin typeface="+mn-lt"/>
          <a:sym typeface="Arial" charset="0"/>
        </a:defRPr>
      </a:lvl3pPr>
      <a:lvl4pPr marL="1589088" indent="-228600" algn="l" rtl="0" fontAlgn="base">
        <a:spcBef>
          <a:spcPts val="700"/>
        </a:spcBef>
        <a:spcAft>
          <a:spcPct val="0"/>
        </a:spcAft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sym typeface="Arial" charset="0"/>
        </a:defRPr>
      </a:lvl4pPr>
      <a:lvl5pPr marL="2046288" indent="-228600" algn="l" rtl="0" fontAlgn="base">
        <a:spcBef>
          <a:spcPts val="700"/>
        </a:spcBef>
        <a:spcAft>
          <a:spcPct val="0"/>
        </a:spcAft>
        <a:buSzPct val="100000"/>
        <a:buFont typeface="Arial" charset="0"/>
        <a:buChar char="»"/>
        <a:defRPr sz="2800">
          <a:solidFill>
            <a:schemeClr val="tx1"/>
          </a:solidFill>
          <a:latin typeface="+mn-lt"/>
          <a:sym typeface="Arial" charset="0"/>
        </a:defRPr>
      </a:lvl5pPr>
      <a:lvl6pPr marL="2503488" indent="-228600" algn="l" rtl="0" fontAlgn="base">
        <a:spcBef>
          <a:spcPts val="700"/>
        </a:spcBef>
        <a:spcAft>
          <a:spcPct val="0"/>
        </a:spcAft>
        <a:buSzPct val="100000"/>
        <a:buFont typeface="Arial" charset="0"/>
        <a:buChar char="»"/>
        <a:defRPr sz="2800">
          <a:solidFill>
            <a:schemeClr val="tx1"/>
          </a:solidFill>
          <a:latin typeface="+mn-lt"/>
          <a:sym typeface="Arial" charset="0"/>
        </a:defRPr>
      </a:lvl6pPr>
      <a:lvl7pPr marL="2960688" indent="-228600" algn="l" rtl="0" fontAlgn="base">
        <a:spcBef>
          <a:spcPts val="700"/>
        </a:spcBef>
        <a:spcAft>
          <a:spcPct val="0"/>
        </a:spcAft>
        <a:buSzPct val="100000"/>
        <a:buFont typeface="Arial" charset="0"/>
        <a:buChar char="»"/>
        <a:defRPr sz="2800">
          <a:solidFill>
            <a:schemeClr val="tx1"/>
          </a:solidFill>
          <a:latin typeface="+mn-lt"/>
          <a:sym typeface="Arial" charset="0"/>
        </a:defRPr>
      </a:lvl7pPr>
      <a:lvl8pPr marL="3417888" indent="-228600" algn="l" rtl="0" fontAlgn="base">
        <a:spcBef>
          <a:spcPts val="700"/>
        </a:spcBef>
        <a:spcAft>
          <a:spcPct val="0"/>
        </a:spcAft>
        <a:buSzPct val="100000"/>
        <a:buFont typeface="Arial" charset="0"/>
        <a:buChar char="»"/>
        <a:defRPr sz="2800">
          <a:solidFill>
            <a:schemeClr val="tx1"/>
          </a:solidFill>
          <a:latin typeface="+mn-lt"/>
          <a:sym typeface="Arial" charset="0"/>
        </a:defRPr>
      </a:lvl8pPr>
      <a:lvl9pPr marL="3875088" indent="-228600" algn="l" rtl="0" fontAlgn="base">
        <a:spcBef>
          <a:spcPts val="700"/>
        </a:spcBef>
        <a:spcAft>
          <a:spcPct val="0"/>
        </a:spcAft>
        <a:buSzPct val="100000"/>
        <a:buFont typeface="Arial" charset="0"/>
        <a:buChar char="»"/>
        <a:defRPr sz="2800">
          <a:solidFill>
            <a:schemeClr val="tx1"/>
          </a:solidFill>
          <a:latin typeface="+mn-lt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130175"/>
            <a:ext cx="11709400" cy="214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108599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Arial" charset="0"/>
              </a:rPr>
              <a:t>Click to edit Master title style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7700" y="2273300"/>
            <a:ext cx="11709400" cy="748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108599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Arial" charset="0"/>
              </a:rPr>
              <a:t>Second level</a:t>
            </a:r>
          </a:p>
          <a:p>
            <a:pPr lvl="2"/>
            <a:r>
              <a:rPr lang="en-US" altLang="en-US" smtClean="0">
                <a:sym typeface="Arial" charset="0"/>
              </a:rPr>
              <a:t>Third level</a:t>
            </a:r>
          </a:p>
          <a:p>
            <a:pPr lvl="3"/>
            <a:r>
              <a:rPr lang="en-US" altLang="en-US" smtClean="0">
                <a:sym typeface="Arial" charset="0"/>
              </a:rPr>
              <a:t>Fourth level</a:t>
            </a:r>
          </a:p>
          <a:p>
            <a:pPr lvl="4"/>
            <a:r>
              <a:rPr lang="en-US" altLang="en-US" smtClean="0">
                <a:sym typeface="Arial" charset="0"/>
              </a:rPr>
              <a:t>Fifth level</a:t>
            </a:r>
          </a:p>
        </p:txBody>
      </p:sp>
      <p:sp>
        <p:nvSpPr>
          <p:cNvPr id="5123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0652125" y="8882063"/>
            <a:ext cx="368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chemeClr val="tx1"/>
                </a:solidFill>
                <a:latin typeface="+mn-lt"/>
                <a:cs typeface="Arial" charset="0"/>
                <a:sym typeface="Arial" charset="0"/>
              </a:defRPr>
            </a:lvl1pPr>
          </a:lstStyle>
          <a:p>
            <a:fld id="{D5A4A473-0328-47CF-9628-DADE8EA650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ransition/>
  <p:hf hdr="0" ftr="0" dt="0"/>
  <p:txStyles>
    <p:titleStyle>
      <a:lvl1pPr marL="63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marL="63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  <a:sym typeface="Arial" charset="0"/>
        </a:defRPr>
      </a:lvl2pPr>
      <a:lvl3pPr marL="63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  <a:sym typeface="Arial" charset="0"/>
        </a:defRPr>
      </a:lvl3pPr>
      <a:lvl4pPr marL="63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  <a:sym typeface="Arial" charset="0"/>
        </a:defRPr>
      </a:lvl4pPr>
      <a:lvl5pPr marL="63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  <a:sym typeface="Arial" charset="0"/>
        </a:defRPr>
      </a:lvl5pPr>
      <a:lvl6pPr marL="4635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  <a:sym typeface="Arial" charset="0"/>
        </a:defRPr>
      </a:lvl6pPr>
      <a:lvl7pPr marL="9207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  <a:sym typeface="Arial" charset="0"/>
        </a:defRPr>
      </a:lvl7pPr>
      <a:lvl8pPr marL="13779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  <a:sym typeface="Arial" charset="0"/>
        </a:defRPr>
      </a:lvl8pPr>
      <a:lvl9pPr marL="18351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  <a:sym typeface="Arial" charset="0"/>
        </a:defRPr>
      </a:lvl9pPr>
    </p:titleStyle>
    <p:bodyStyle>
      <a:lvl1pPr marL="382588" indent="-342900" algn="l" rtl="0" fontAlgn="base">
        <a:spcBef>
          <a:spcPts val="1100"/>
        </a:spcBef>
        <a:spcAft>
          <a:spcPct val="0"/>
        </a:spcAft>
        <a:buSzPct val="100000"/>
        <a:buFont typeface="Arial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31838" indent="-285750" algn="l" rtl="0" fontAlgn="base">
        <a:spcBef>
          <a:spcPts val="900"/>
        </a:spcBef>
        <a:spcAft>
          <a:spcPct val="0"/>
        </a:spcAft>
        <a:buSzPct val="100000"/>
        <a:buFont typeface="Arial" charset="0"/>
        <a:buChar char="–"/>
        <a:defRPr sz="3800">
          <a:solidFill>
            <a:schemeClr val="tx1"/>
          </a:solidFill>
          <a:latin typeface="+mn-lt"/>
          <a:sym typeface="Arial" charset="0"/>
        </a:defRPr>
      </a:lvl2pPr>
      <a:lvl3pPr marL="1131888" indent="-228600" algn="l" rtl="0" fontAlgn="base">
        <a:spcBef>
          <a:spcPts val="800"/>
        </a:spcBef>
        <a:spcAft>
          <a:spcPct val="0"/>
        </a:spcAft>
        <a:buSzPct val="100000"/>
        <a:buFont typeface="Arial" charset="0"/>
        <a:buChar char="•"/>
        <a:defRPr sz="3400">
          <a:solidFill>
            <a:schemeClr val="tx1"/>
          </a:solidFill>
          <a:latin typeface="+mn-lt"/>
          <a:sym typeface="Arial" charset="0"/>
        </a:defRPr>
      </a:lvl3pPr>
      <a:lvl4pPr marL="1589088" indent="-228600" algn="l" rtl="0" fontAlgn="base">
        <a:spcBef>
          <a:spcPts val="700"/>
        </a:spcBef>
        <a:spcAft>
          <a:spcPct val="0"/>
        </a:spcAft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sym typeface="Arial" charset="0"/>
        </a:defRPr>
      </a:lvl4pPr>
      <a:lvl5pPr marL="2046288" indent="-228600" algn="l" rtl="0" fontAlgn="base">
        <a:spcBef>
          <a:spcPts val="700"/>
        </a:spcBef>
        <a:spcAft>
          <a:spcPct val="0"/>
        </a:spcAft>
        <a:buSzPct val="100000"/>
        <a:buFont typeface="Arial" charset="0"/>
        <a:buChar char="»"/>
        <a:defRPr sz="2800">
          <a:solidFill>
            <a:schemeClr val="tx1"/>
          </a:solidFill>
          <a:latin typeface="+mn-lt"/>
          <a:sym typeface="Arial" charset="0"/>
        </a:defRPr>
      </a:lvl5pPr>
      <a:lvl6pPr marL="2503488" indent="-228600" algn="l" rtl="0" fontAlgn="base">
        <a:spcBef>
          <a:spcPts val="700"/>
        </a:spcBef>
        <a:spcAft>
          <a:spcPct val="0"/>
        </a:spcAft>
        <a:buSzPct val="100000"/>
        <a:buFont typeface="Arial" charset="0"/>
        <a:buChar char="»"/>
        <a:defRPr sz="2800">
          <a:solidFill>
            <a:schemeClr val="tx1"/>
          </a:solidFill>
          <a:latin typeface="+mn-lt"/>
          <a:sym typeface="Arial" charset="0"/>
        </a:defRPr>
      </a:lvl6pPr>
      <a:lvl7pPr marL="2960688" indent="-228600" algn="l" rtl="0" fontAlgn="base">
        <a:spcBef>
          <a:spcPts val="700"/>
        </a:spcBef>
        <a:spcAft>
          <a:spcPct val="0"/>
        </a:spcAft>
        <a:buSzPct val="100000"/>
        <a:buFont typeface="Arial" charset="0"/>
        <a:buChar char="»"/>
        <a:defRPr sz="2800">
          <a:solidFill>
            <a:schemeClr val="tx1"/>
          </a:solidFill>
          <a:latin typeface="+mn-lt"/>
          <a:sym typeface="Arial" charset="0"/>
        </a:defRPr>
      </a:lvl7pPr>
      <a:lvl8pPr marL="3417888" indent="-228600" algn="l" rtl="0" fontAlgn="base">
        <a:spcBef>
          <a:spcPts val="700"/>
        </a:spcBef>
        <a:spcAft>
          <a:spcPct val="0"/>
        </a:spcAft>
        <a:buSzPct val="100000"/>
        <a:buFont typeface="Arial" charset="0"/>
        <a:buChar char="»"/>
        <a:defRPr sz="2800">
          <a:solidFill>
            <a:schemeClr val="tx1"/>
          </a:solidFill>
          <a:latin typeface="+mn-lt"/>
          <a:sym typeface="Arial" charset="0"/>
        </a:defRPr>
      </a:lvl8pPr>
      <a:lvl9pPr marL="3875088" indent="-228600" algn="l" rtl="0" fontAlgn="base">
        <a:spcBef>
          <a:spcPts val="700"/>
        </a:spcBef>
        <a:spcAft>
          <a:spcPct val="0"/>
        </a:spcAft>
        <a:buSzPct val="100000"/>
        <a:buFont typeface="Arial" charset="0"/>
        <a:buChar char="»"/>
        <a:defRPr sz="2800">
          <a:solidFill>
            <a:schemeClr val="tx1"/>
          </a:solidFill>
          <a:latin typeface="+mn-lt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130175"/>
            <a:ext cx="11709400" cy="214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108599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Arial" charset="0"/>
              </a:rPr>
              <a:t>Click to edit Master title style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7700" y="2273300"/>
            <a:ext cx="11709400" cy="748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108599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Arial" charset="0"/>
              </a:rPr>
              <a:t>Second level</a:t>
            </a:r>
          </a:p>
          <a:p>
            <a:pPr lvl="2"/>
            <a:r>
              <a:rPr lang="en-US" altLang="en-US" smtClean="0">
                <a:sym typeface="Arial" charset="0"/>
              </a:rPr>
              <a:t>Third level</a:t>
            </a:r>
          </a:p>
          <a:p>
            <a:pPr lvl="3"/>
            <a:r>
              <a:rPr lang="en-US" altLang="en-US" smtClean="0">
                <a:sym typeface="Arial" charset="0"/>
              </a:rPr>
              <a:t>Fourth level</a:t>
            </a:r>
          </a:p>
          <a:p>
            <a:pPr lvl="4"/>
            <a:r>
              <a:rPr lang="en-US" altLang="en-US" smtClean="0">
                <a:sym typeface="Arial" charset="0"/>
              </a:rPr>
              <a:t>Fifth level</a:t>
            </a:r>
          </a:p>
        </p:txBody>
      </p:sp>
      <p:sp>
        <p:nvSpPr>
          <p:cNvPr id="6147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0652125" y="8882063"/>
            <a:ext cx="368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chemeClr val="tx1"/>
                </a:solidFill>
                <a:latin typeface="+mn-lt"/>
                <a:cs typeface="Arial" charset="0"/>
                <a:sym typeface="Arial" charset="0"/>
              </a:defRPr>
            </a:lvl1pPr>
          </a:lstStyle>
          <a:p>
            <a:fld id="{D8C038A7-0C92-42EE-B78D-5F9F4A10952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ransition/>
  <p:hf hdr="0" ftr="0" dt="0"/>
  <p:txStyles>
    <p:titleStyle>
      <a:lvl1pPr marL="63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marL="63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  <a:sym typeface="Arial" charset="0"/>
        </a:defRPr>
      </a:lvl2pPr>
      <a:lvl3pPr marL="63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  <a:sym typeface="Arial" charset="0"/>
        </a:defRPr>
      </a:lvl3pPr>
      <a:lvl4pPr marL="63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  <a:sym typeface="Arial" charset="0"/>
        </a:defRPr>
      </a:lvl4pPr>
      <a:lvl5pPr marL="63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  <a:sym typeface="Arial" charset="0"/>
        </a:defRPr>
      </a:lvl5pPr>
      <a:lvl6pPr marL="4635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  <a:sym typeface="Arial" charset="0"/>
        </a:defRPr>
      </a:lvl6pPr>
      <a:lvl7pPr marL="9207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  <a:sym typeface="Arial" charset="0"/>
        </a:defRPr>
      </a:lvl7pPr>
      <a:lvl8pPr marL="13779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  <a:sym typeface="Arial" charset="0"/>
        </a:defRPr>
      </a:lvl8pPr>
      <a:lvl9pPr marL="18351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  <a:sym typeface="Arial" charset="0"/>
        </a:defRPr>
      </a:lvl9pPr>
    </p:titleStyle>
    <p:bodyStyle>
      <a:lvl1pPr marL="382588" indent="-342900" algn="l" rtl="0" fontAlgn="base">
        <a:spcBef>
          <a:spcPts val="1100"/>
        </a:spcBef>
        <a:spcAft>
          <a:spcPct val="0"/>
        </a:spcAft>
        <a:buSzPct val="100000"/>
        <a:buFont typeface="Arial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31838" indent="-285750" algn="l" rtl="0" fontAlgn="base">
        <a:spcBef>
          <a:spcPts val="900"/>
        </a:spcBef>
        <a:spcAft>
          <a:spcPct val="0"/>
        </a:spcAft>
        <a:buSzPct val="100000"/>
        <a:buFont typeface="Arial" charset="0"/>
        <a:buChar char="–"/>
        <a:defRPr sz="3800">
          <a:solidFill>
            <a:schemeClr val="tx1"/>
          </a:solidFill>
          <a:latin typeface="+mn-lt"/>
          <a:sym typeface="Arial" charset="0"/>
        </a:defRPr>
      </a:lvl2pPr>
      <a:lvl3pPr marL="1131888" indent="-228600" algn="l" rtl="0" fontAlgn="base">
        <a:spcBef>
          <a:spcPts val="800"/>
        </a:spcBef>
        <a:spcAft>
          <a:spcPct val="0"/>
        </a:spcAft>
        <a:buSzPct val="100000"/>
        <a:buFont typeface="Arial" charset="0"/>
        <a:buChar char="•"/>
        <a:defRPr sz="3400">
          <a:solidFill>
            <a:schemeClr val="tx1"/>
          </a:solidFill>
          <a:latin typeface="+mn-lt"/>
          <a:sym typeface="Arial" charset="0"/>
        </a:defRPr>
      </a:lvl3pPr>
      <a:lvl4pPr marL="1589088" indent="-228600" algn="l" rtl="0" fontAlgn="base">
        <a:spcBef>
          <a:spcPts val="700"/>
        </a:spcBef>
        <a:spcAft>
          <a:spcPct val="0"/>
        </a:spcAft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sym typeface="Arial" charset="0"/>
        </a:defRPr>
      </a:lvl4pPr>
      <a:lvl5pPr marL="2046288" indent="-228600" algn="l" rtl="0" fontAlgn="base">
        <a:spcBef>
          <a:spcPts val="700"/>
        </a:spcBef>
        <a:spcAft>
          <a:spcPct val="0"/>
        </a:spcAft>
        <a:buSzPct val="100000"/>
        <a:buFont typeface="Arial" charset="0"/>
        <a:buChar char="»"/>
        <a:defRPr sz="2800">
          <a:solidFill>
            <a:schemeClr val="tx1"/>
          </a:solidFill>
          <a:latin typeface="+mn-lt"/>
          <a:sym typeface="Arial" charset="0"/>
        </a:defRPr>
      </a:lvl5pPr>
      <a:lvl6pPr marL="2503488" indent="-228600" algn="l" rtl="0" fontAlgn="base">
        <a:spcBef>
          <a:spcPts val="700"/>
        </a:spcBef>
        <a:spcAft>
          <a:spcPct val="0"/>
        </a:spcAft>
        <a:buSzPct val="100000"/>
        <a:buFont typeface="Arial" charset="0"/>
        <a:buChar char="»"/>
        <a:defRPr sz="2800">
          <a:solidFill>
            <a:schemeClr val="tx1"/>
          </a:solidFill>
          <a:latin typeface="+mn-lt"/>
          <a:sym typeface="Arial" charset="0"/>
        </a:defRPr>
      </a:lvl6pPr>
      <a:lvl7pPr marL="2960688" indent="-228600" algn="l" rtl="0" fontAlgn="base">
        <a:spcBef>
          <a:spcPts val="700"/>
        </a:spcBef>
        <a:spcAft>
          <a:spcPct val="0"/>
        </a:spcAft>
        <a:buSzPct val="100000"/>
        <a:buFont typeface="Arial" charset="0"/>
        <a:buChar char="»"/>
        <a:defRPr sz="2800">
          <a:solidFill>
            <a:schemeClr val="tx1"/>
          </a:solidFill>
          <a:latin typeface="+mn-lt"/>
          <a:sym typeface="Arial" charset="0"/>
        </a:defRPr>
      </a:lvl7pPr>
      <a:lvl8pPr marL="3417888" indent="-228600" algn="l" rtl="0" fontAlgn="base">
        <a:spcBef>
          <a:spcPts val="700"/>
        </a:spcBef>
        <a:spcAft>
          <a:spcPct val="0"/>
        </a:spcAft>
        <a:buSzPct val="100000"/>
        <a:buFont typeface="Arial" charset="0"/>
        <a:buChar char="»"/>
        <a:defRPr sz="2800">
          <a:solidFill>
            <a:schemeClr val="tx1"/>
          </a:solidFill>
          <a:latin typeface="+mn-lt"/>
          <a:sym typeface="Arial" charset="0"/>
        </a:defRPr>
      </a:lvl8pPr>
      <a:lvl9pPr marL="3875088" indent="-228600" algn="l" rtl="0" fontAlgn="base">
        <a:spcBef>
          <a:spcPts val="700"/>
        </a:spcBef>
        <a:spcAft>
          <a:spcPct val="0"/>
        </a:spcAft>
        <a:buSzPct val="100000"/>
        <a:buFont typeface="Arial" charset="0"/>
        <a:buChar char="»"/>
        <a:defRPr sz="2800">
          <a:solidFill>
            <a:schemeClr val="tx1"/>
          </a:solidFill>
          <a:latin typeface="+mn-lt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130175"/>
            <a:ext cx="11709400" cy="214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108599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Arial" charset="0"/>
              </a:rPr>
              <a:t>Click to edit Master title style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7700" y="2273300"/>
            <a:ext cx="11709400" cy="748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108599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Arial" charset="0"/>
              </a:rPr>
              <a:t>Second level</a:t>
            </a:r>
          </a:p>
          <a:p>
            <a:pPr lvl="2"/>
            <a:r>
              <a:rPr lang="en-US" altLang="en-US" smtClean="0">
                <a:sym typeface="Arial" charset="0"/>
              </a:rPr>
              <a:t>Third level</a:t>
            </a:r>
          </a:p>
          <a:p>
            <a:pPr lvl="3"/>
            <a:r>
              <a:rPr lang="en-US" altLang="en-US" smtClean="0">
                <a:sym typeface="Arial" charset="0"/>
              </a:rPr>
              <a:t>Fourth level</a:t>
            </a:r>
          </a:p>
          <a:p>
            <a:pPr lvl="4"/>
            <a:r>
              <a:rPr lang="en-US" altLang="en-US" smtClean="0">
                <a:sym typeface="Arial" charset="0"/>
              </a:rPr>
              <a:t>Fifth level</a:t>
            </a:r>
          </a:p>
        </p:txBody>
      </p:sp>
      <p:sp>
        <p:nvSpPr>
          <p:cNvPr id="717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0652125" y="8882063"/>
            <a:ext cx="368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chemeClr val="tx1"/>
                </a:solidFill>
                <a:latin typeface="+mn-lt"/>
                <a:cs typeface="Arial" charset="0"/>
                <a:sym typeface="Arial" charset="0"/>
              </a:defRPr>
            </a:lvl1pPr>
          </a:lstStyle>
          <a:p>
            <a:fld id="{6DFF8DC9-728F-4682-9947-EFA6636098E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ransition/>
  <p:hf hdr="0" ftr="0" dt="0"/>
  <p:txStyles>
    <p:titleStyle>
      <a:lvl1pPr marL="63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marL="63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  <a:sym typeface="Arial" charset="0"/>
        </a:defRPr>
      </a:lvl2pPr>
      <a:lvl3pPr marL="63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  <a:sym typeface="Arial" charset="0"/>
        </a:defRPr>
      </a:lvl3pPr>
      <a:lvl4pPr marL="63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  <a:sym typeface="Arial" charset="0"/>
        </a:defRPr>
      </a:lvl4pPr>
      <a:lvl5pPr marL="63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  <a:sym typeface="Arial" charset="0"/>
        </a:defRPr>
      </a:lvl5pPr>
      <a:lvl6pPr marL="4635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  <a:sym typeface="Arial" charset="0"/>
        </a:defRPr>
      </a:lvl6pPr>
      <a:lvl7pPr marL="9207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  <a:sym typeface="Arial" charset="0"/>
        </a:defRPr>
      </a:lvl7pPr>
      <a:lvl8pPr marL="13779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  <a:sym typeface="Arial" charset="0"/>
        </a:defRPr>
      </a:lvl8pPr>
      <a:lvl9pPr marL="18351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  <a:sym typeface="Arial" charset="0"/>
        </a:defRPr>
      </a:lvl9pPr>
    </p:titleStyle>
    <p:bodyStyle>
      <a:lvl1pPr marL="382588" indent="-342900" algn="l" rtl="0" fontAlgn="base">
        <a:spcBef>
          <a:spcPts val="1100"/>
        </a:spcBef>
        <a:spcAft>
          <a:spcPct val="0"/>
        </a:spcAft>
        <a:buSzPct val="100000"/>
        <a:buFont typeface="Arial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31838" indent="-285750" algn="l" rtl="0" fontAlgn="base">
        <a:spcBef>
          <a:spcPts val="900"/>
        </a:spcBef>
        <a:spcAft>
          <a:spcPct val="0"/>
        </a:spcAft>
        <a:buSzPct val="100000"/>
        <a:buFont typeface="Arial" charset="0"/>
        <a:buChar char="–"/>
        <a:defRPr sz="3800">
          <a:solidFill>
            <a:schemeClr val="tx1"/>
          </a:solidFill>
          <a:latin typeface="+mn-lt"/>
          <a:sym typeface="Arial" charset="0"/>
        </a:defRPr>
      </a:lvl2pPr>
      <a:lvl3pPr marL="1131888" indent="-228600" algn="l" rtl="0" fontAlgn="base">
        <a:spcBef>
          <a:spcPts val="800"/>
        </a:spcBef>
        <a:spcAft>
          <a:spcPct val="0"/>
        </a:spcAft>
        <a:buSzPct val="100000"/>
        <a:buFont typeface="Arial" charset="0"/>
        <a:buChar char="•"/>
        <a:defRPr sz="3400">
          <a:solidFill>
            <a:schemeClr val="tx1"/>
          </a:solidFill>
          <a:latin typeface="+mn-lt"/>
          <a:sym typeface="Arial" charset="0"/>
        </a:defRPr>
      </a:lvl3pPr>
      <a:lvl4pPr marL="1589088" indent="-228600" algn="l" rtl="0" fontAlgn="base">
        <a:spcBef>
          <a:spcPts val="700"/>
        </a:spcBef>
        <a:spcAft>
          <a:spcPct val="0"/>
        </a:spcAft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sym typeface="Arial" charset="0"/>
        </a:defRPr>
      </a:lvl4pPr>
      <a:lvl5pPr marL="2046288" indent="-228600" algn="l" rtl="0" fontAlgn="base">
        <a:spcBef>
          <a:spcPts val="700"/>
        </a:spcBef>
        <a:spcAft>
          <a:spcPct val="0"/>
        </a:spcAft>
        <a:buSzPct val="100000"/>
        <a:buFont typeface="Arial" charset="0"/>
        <a:buChar char="»"/>
        <a:defRPr sz="2800">
          <a:solidFill>
            <a:schemeClr val="tx1"/>
          </a:solidFill>
          <a:latin typeface="+mn-lt"/>
          <a:sym typeface="Arial" charset="0"/>
        </a:defRPr>
      </a:lvl5pPr>
      <a:lvl6pPr marL="2503488" indent="-228600" algn="l" rtl="0" fontAlgn="base">
        <a:spcBef>
          <a:spcPts val="700"/>
        </a:spcBef>
        <a:spcAft>
          <a:spcPct val="0"/>
        </a:spcAft>
        <a:buSzPct val="100000"/>
        <a:buFont typeface="Arial" charset="0"/>
        <a:buChar char="»"/>
        <a:defRPr sz="2800">
          <a:solidFill>
            <a:schemeClr val="tx1"/>
          </a:solidFill>
          <a:latin typeface="+mn-lt"/>
          <a:sym typeface="Arial" charset="0"/>
        </a:defRPr>
      </a:lvl6pPr>
      <a:lvl7pPr marL="2960688" indent="-228600" algn="l" rtl="0" fontAlgn="base">
        <a:spcBef>
          <a:spcPts val="700"/>
        </a:spcBef>
        <a:spcAft>
          <a:spcPct val="0"/>
        </a:spcAft>
        <a:buSzPct val="100000"/>
        <a:buFont typeface="Arial" charset="0"/>
        <a:buChar char="»"/>
        <a:defRPr sz="2800">
          <a:solidFill>
            <a:schemeClr val="tx1"/>
          </a:solidFill>
          <a:latin typeface="+mn-lt"/>
          <a:sym typeface="Arial" charset="0"/>
        </a:defRPr>
      </a:lvl7pPr>
      <a:lvl8pPr marL="3417888" indent="-228600" algn="l" rtl="0" fontAlgn="base">
        <a:spcBef>
          <a:spcPts val="700"/>
        </a:spcBef>
        <a:spcAft>
          <a:spcPct val="0"/>
        </a:spcAft>
        <a:buSzPct val="100000"/>
        <a:buFont typeface="Arial" charset="0"/>
        <a:buChar char="»"/>
        <a:defRPr sz="2800">
          <a:solidFill>
            <a:schemeClr val="tx1"/>
          </a:solidFill>
          <a:latin typeface="+mn-lt"/>
          <a:sym typeface="Arial" charset="0"/>
        </a:defRPr>
      </a:lvl8pPr>
      <a:lvl9pPr marL="3875088" indent="-228600" algn="l" rtl="0" fontAlgn="base">
        <a:spcBef>
          <a:spcPts val="700"/>
        </a:spcBef>
        <a:spcAft>
          <a:spcPct val="0"/>
        </a:spcAft>
        <a:buSzPct val="100000"/>
        <a:buFont typeface="Arial" charset="0"/>
        <a:buChar char="»"/>
        <a:defRPr sz="2800">
          <a:solidFill>
            <a:schemeClr val="tx1"/>
          </a:solidFill>
          <a:latin typeface="+mn-lt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130175"/>
            <a:ext cx="11709400" cy="214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108599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Arial" charset="0"/>
              </a:rPr>
              <a:t>Click to edit Master title style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7700" y="2273300"/>
            <a:ext cx="11709400" cy="748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108599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Arial" charset="0"/>
              </a:rPr>
              <a:t>Second level</a:t>
            </a:r>
          </a:p>
          <a:p>
            <a:pPr lvl="2"/>
            <a:r>
              <a:rPr lang="en-US" altLang="en-US" smtClean="0">
                <a:sym typeface="Arial" charset="0"/>
              </a:rPr>
              <a:t>Third level</a:t>
            </a:r>
          </a:p>
          <a:p>
            <a:pPr lvl="3"/>
            <a:r>
              <a:rPr lang="en-US" altLang="en-US" smtClean="0">
                <a:sym typeface="Arial" charset="0"/>
              </a:rPr>
              <a:t>Fourth level</a:t>
            </a:r>
          </a:p>
          <a:p>
            <a:pPr lvl="4"/>
            <a:r>
              <a:rPr lang="en-US" altLang="en-US" smtClean="0">
                <a:sym typeface="Arial" charset="0"/>
              </a:rPr>
              <a:t>Fifth level</a:t>
            </a:r>
          </a:p>
        </p:txBody>
      </p:sp>
      <p:sp>
        <p:nvSpPr>
          <p:cNvPr id="9219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0652125" y="8882063"/>
            <a:ext cx="368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chemeClr val="tx1"/>
                </a:solidFill>
                <a:latin typeface="+mn-lt"/>
                <a:cs typeface="Arial" charset="0"/>
                <a:sym typeface="Arial" charset="0"/>
              </a:defRPr>
            </a:lvl1pPr>
          </a:lstStyle>
          <a:p>
            <a:fld id="{C0BDC4FC-D377-4320-A433-FD463535DCE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ransition/>
  <p:hf hdr="0" ftr="0" dt="0"/>
  <p:txStyles>
    <p:titleStyle>
      <a:lvl1pPr marL="63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marL="63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  <a:sym typeface="Arial" charset="0"/>
        </a:defRPr>
      </a:lvl2pPr>
      <a:lvl3pPr marL="63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  <a:sym typeface="Arial" charset="0"/>
        </a:defRPr>
      </a:lvl3pPr>
      <a:lvl4pPr marL="63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  <a:sym typeface="Arial" charset="0"/>
        </a:defRPr>
      </a:lvl4pPr>
      <a:lvl5pPr marL="63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  <a:sym typeface="Arial" charset="0"/>
        </a:defRPr>
      </a:lvl5pPr>
      <a:lvl6pPr marL="4635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  <a:sym typeface="Arial" charset="0"/>
        </a:defRPr>
      </a:lvl6pPr>
      <a:lvl7pPr marL="9207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  <a:sym typeface="Arial" charset="0"/>
        </a:defRPr>
      </a:lvl7pPr>
      <a:lvl8pPr marL="13779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  <a:sym typeface="Arial" charset="0"/>
        </a:defRPr>
      </a:lvl8pPr>
      <a:lvl9pPr marL="1835150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  <a:sym typeface="Arial" charset="0"/>
        </a:defRPr>
      </a:lvl9pPr>
    </p:titleStyle>
    <p:bodyStyle>
      <a:lvl1pPr marL="382588" indent="-342900" algn="l" rtl="0" fontAlgn="base">
        <a:spcBef>
          <a:spcPts val="1100"/>
        </a:spcBef>
        <a:spcAft>
          <a:spcPct val="0"/>
        </a:spcAft>
        <a:buSzPct val="100000"/>
        <a:buFont typeface="Arial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31838" indent="-285750" algn="l" rtl="0" fontAlgn="base">
        <a:spcBef>
          <a:spcPts val="900"/>
        </a:spcBef>
        <a:spcAft>
          <a:spcPct val="0"/>
        </a:spcAft>
        <a:buSzPct val="100000"/>
        <a:buFont typeface="Arial" charset="0"/>
        <a:buChar char="–"/>
        <a:defRPr sz="3800">
          <a:solidFill>
            <a:schemeClr val="tx1"/>
          </a:solidFill>
          <a:latin typeface="+mn-lt"/>
          <a:sym typeface="Arial" charset="0"/>
        </a:defRPr>
      </a:lvl2pPr>
      <a:lvl3pPr marL="1131888" indent="-228600" algn="l" rtl="0" fontAlgn="base">
        <a:spcBef>
          <a:spcPts val="800"/>
        </a:spcBef>
        <a:spcAft>
          <a:spcPct val="0"/>
        </a:spcAft>
        <a:buSzPct val="100000"/>
        <a:buFont typeface="Arial" charset="0"/>
        <a:buChar char="•"/>
        <a:defRPr sz="3400">
          <a:solidFill>
            <a:schemeClr val="tx1"/>
          </a:solidFill>
          <a:latin typeface="+mn-lt"/>
          <a:sym typeface="Arial" charset="0"/>
        </a:defRPr>
      </a:lvl3pPr>
      <a:lvl4pPr marL="1589088" indent="-228600" algn="l" rtl="0" fontAlgn="base">
        <a:spcBef>
          <a:spcPts val="700"/>
        </a:spcBef>
        <a:spcAft>
          <a:spcPct val="0"/>
        </a:spcAft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sym typeface="Arial" charset="0"/>
        </a:defRPr>
      </a:lvl4pPr>
      <a:lvl5pPr marL="2046288" indent="-228600" algn="l" rtl="0" fontAlgn="base">
        <a:spcBef>
          <a:spcPts val="700"/>
        </a:spcBef>
        <a:spcAft>
          <a:spcPct val="0"/>
        </a:spcAft>
        <a:buSzPct val="100000"/>
        <a:buFont typeface="Arial" charset="0"/>
        <a:buChar char="»"/>
        <a:defRPr sz="2800">
          <a:solidFill>
            <a:schemeClr val="tx1"/>
          </a:solidFill>
          <a:latin typeface="+mn-lt"/>
          <a:sym typeface="Arial" charset="0"/>
        </a:defRPr>
      </a:lvl5pPr>
      <a:lvl6pPr marL="2503488" indent="-228600" algn="l" rtl="0" fontAlgn="base">
        <a:spcBef>
          <a:spcPts val="700"/>
        </a:spcBef>
        <a:spcAft>
          <a:spcPct val="0"/>
        </a:spcAft>
        <a:buSzPct val="100000"/>
        <a:buFont typeface="Arial" charset="0"/>
        <a:buChar char="»"/>
        <a:defRPr sz="2800">
          <a:solidFill>
            <a:schemeClr val="tx1"/>
          </a:solidFill>
          <a:latin typeface="+mn-lt"/>
          <a:sym typeface="Arial" charset="0"/>
        </a:defRPr>
      </a:lvl6pPr>
      <a:lvl7pPr marL="2960688" indent="-228600" algn="l" rtl="0" fontAlgn="base">
        <a:spcBef>
          <a:spcPts val="700"/>
        </a:spcBef>
        <a:spcAft>
          <a:spcPct val="0"/>
        </a:spcAft>
        <a:buSzPct val="100000"/>
        <a:buFont typeface="Arial" charset="0"/>
        <a:buChar char="»"/>
        <a:defRPr sz="2800">
          <a:solidFill>
            <a:schemeClr val="tx1"/>
          </a:solidFill>
          <a:latin typeface="+mn-lt"/>
          <a:sym typeface="Arial" charset="0"/>
        </a:defRPr>
      </a:lvl7pPr>
      <a:lvl8pPr marL="3417888" indent="-228600" algn="l" rtl="0" fontAlgn="base">
        <a:spcBef>
          <a:spcPts val="700"/>
        </a:spcBef>
        <a:spcAft>
          <a:spcPct val="0"/>
        </a:spcAft>
        <a:buSzPct val="100000"/>
        <a:buFont typeface="Arial" charset="0"/>
        <a:buChar char="»"/>
        <a:defRPr sz="2800">
          <a:solidFill>
            <a:schemeClr val="tx1"/>
          </a:solidFill>
          <a:latin typeface="+mn-lt"/>
          <a:sym typeface="Arial" charset="0"/>
        </a:defRPr>
      </a:lvl8pPr>
      <a:lvl9pPr marL="3875088" indent="-228600" algn="l" rtl="0" fontAlgn="base">
        <a:spcBef>
          <a:spcPts val="700"/>
        </a:spcBef>
        <a:spcAft>
          <a:spcPct val="0"/>
        </a:spcAft>
        <a:buSzPct val="100000"/>
        <a:buFont typeface="Arial" charset="0"/>
        <a:buChar char="»"/>
        <a:defRPr sz="2800">
          <a:solidFill>
            <a:schemeClr val="tx1"/>
          </a:solidFill>
          <a:latin typeface="+mn-lt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.jpeg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binds.cs.umass.edu/papers/1992_Siegelmann_COLT.pdf" TargetMode="External"/><Relationship Id="rId2" Type="http://schemas.openxmlformats.org/officeDocument/2006/relationships/hyperlink" Target="https://stats.stackexchange.com/questions/220907/meaning-and-proof-of-rnn-can-approximate-any-algorithm" TargetMode="External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1155700" y="762000"/>
            <a:ext cx="10464800" cy="3848100"/>
          </a:xfrm>
          <a:ln/>
        </p:spPr>
        <p:txBody>
          <a:bodyPr/>
          <a:lstStyle/>
          <a:p>
            <a:r>
              <a:rPr lang="en-US" altLang="en-US" sz="6000" dirty="0"/>
              <a:t>Learning linguistic structure with </a:t>
            </a:r>
            <a:r>
              <a:rPr lang="en-US" altLang="en-US" sz="6000" dirty="0" smtClean="0"/>
              <a:t>simple recurrent neural networks</a:t>
            </a:r>
            <a:endParaRPr lang="en-US" altLang="en-US" sz="6000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70000" y="6197600"/>
            <a:ext cx="10464800" cy="1130300"/>
          </a:xfrm>
          <a:ln/>
        </p:spPr>
        <p:txBody>
          <a:bodyPr/>
          <a:lstStyle/>
          <a:p>
            <a:r>
              <a:rPr lang="en-US" altLang="en-US" dirty="0" smtClean="0"/>
              <a:t>Psychology 209 - 2019</a:t>
            </a:r>
          </a:p>
          <a:p>
            <a:r>
              <a:rPr lang="en-US" altLang="en-US" dirty="0" smtClean="0"/>
              <a:t>February </a:t>
            </a:r>
            <a:r>
              <a:rPr lang="en-US" altLang="en-US" dirty="0"/>
              <a:t>5</a:t>
            </a:r>
            <a:r>
              <a:rPr lang="en-US" altLang="en-US" dirty="0" smtClean="0"/>
              <a:t>, 2019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5321300"/>
            <a:ext cx="3175000" cy="33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663" y="4368800"/>
            <a:ext cx="2078037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1168400"/>
            <a:ext cx="5475287" cy="788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0964" name="Rectangle 4"/>
          <p:cNvSpPr>
            <a:spLocks/>
          </p:cNvSpPr>
          <p:nvPr/>
        </p:nvSpPr>
        <p:spPr bwMode="auto">
          <a:xfrm>
            <a:off x="952500" y="376238"/>
            <a:ext cx="491490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57799" bIns="0"/>
          <a:lstStyle>
            <a:lvl1pPr marL="57150"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2800">
                <a:latin typeface="Arial" charset="0"/>
                <a:cs typeface="Arial" charset="0"/>
                <a:sym typeface="Arial" charset="0"/>
              </a:rPr>
              <a:t>Hidden unit representations</a:t>
            </a:r>
            <a:br>
              <a:rPr lang="en-US" altLang="en-US" sz="2800">
                <a:latin typeface="Arial" charset="0"/>
                <a:cs typeface="Arial" charset="0"/>
                <a:sym typeface="Arial" charset="0"/>
              </a:rPr>
            </a:br>
            <a:r>
              <a:rPr lang="en-US" altLang="en-US" sz="2800">
                <a:latin typeface="Arial" charset="0"/>
                <a:cs typeface="Arial" charset="0"/>
                <a:sym typeface="Arial" charset="0"/>
              </a:rPr>
              <a:t>with 3 hidden units</a:t>
            </a:r>
          </a:p>
        </p:txBody>
      </p:sp>
      <p:sp>
        <p:nvSpPr>
          <p:cNvPr id="40965" name="Rectangle 5"/>
          <p:cNvSpPr>
            <a:spLocks/>
          </p:cNvSpPr>
          <p:nvPr/>
        </p:nvSpPr>
        <p:spPr bwMode="auto">
          <a:xfrm>
            <a:off x="1625600" y="7797800"/>
            <a:ext cx="2921000" cy="129540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 rot="10800000" flipH="1">
            <a:off x="4546600" y="3898900"/>
            <a:ext cx="2387600" cy="3797300"/>
          </a:xfrm>
          <a:prstGeom prst="line">
            <a:avLst/>
          </a:prstGeom>
          <a:noFill/>
          <a:ln w="9525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67" name="Rectangle 7"/>
          <p:cNvSpPr>
            <a:spLocks/>
          </p:cNvSpPr>
          <p:nvPr/>
        </p:nvSpPr>
        <p:spPr bwMode="auto">
          <a:xfrm>
            <a:off x="8970963" y="4060825"/>
            <a:ext cx="25876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57799" bIns="0">
            <a:spAutoFit/>
          </a:bodyPr>
          <a:lstStyle>
            <a:lvl1pPr marL="57150"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2400">
                <a:latin typeface="Arial" charset="0"/>
                <a:cs typeface="Arial" charset="0"/>
                <a:sym typeface="Arial" charset="0"/>
              </a:rPr>
              <a:t>True Finite State</a:t>
            </a:r>
            <a:br>
              <a:rPr lang="en-US" altLang="en-US" sz="2400">
                <a:latin typeface="Arial" charset="0"/>
                <a:cs typeface="Arial" charset="0"/>
                <a:sym typeface="Arial" charset="0"/>
              </a:rPr>
            </a:br>
            <a:r>
              <a:rPr lang="en-US" altLang="en-US" sz="2400">
                <a:latin typeface="Arial" charset="0"/>
                <a:cs typeface="Arial" charset="0"/>
                <a:sym typeface="Arial" charset="0"/>
              </a:rPr>
              <a:t>      Machine</a:t>
            </a:r>
          </a:p>
        </p:txBody>
      </p:sp>
      <p:sp>
        <p:nvSpPr>
          <p:cNvPr id="40968" name="Rectangle 8"/>
          <p:cNvSpPr>
            <a:spLocks/>
          </p:cNvSpPr>
          <p:nvPr/>
        </p:nvSpPr>
        <p:spPr bwMode="auto">
          <a:xfrm>
            <a:off x="7778750" y="6011863"/>
            <a:ext cx="1363663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57799" bIns="0">
            <a:spAutoFit/>
          </a:bodyPr>
          <a:lstStyle>
            <a:lvl1pPr marL="57150"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2400">
                <a:latin typeface="Arial" charset="0"/>
                <a:cs typeface="Arial" charset="0"/>
                <a:sym typeface="Arial" charset="0"/>
              </a:rPr>
              <a:t>Graded</a:t>
            </a:r>
            <a:br>
              <a:rPr lang="en-US" altLang="en-US" sz="2400">
                <a:latin typeface="Arial" charset="0"/>
                <a:cs typeface="Arial" charset="0"/>
                <a:sym typeface="Arial" charset="0"/>
              </a:rPr>
            </a:br>
            <a:r>
              <a:rPr lang="en-US" altLang="en-US" sz="2400">
                <a:latin typeface="Arial" charset="0"/>
                <a:cs typeface="Arial" charset="0"/>
                <a:sym typeface="Arial" charset="0"/>
              </a:rPr>
              <a:t>State</a:t>
            </a:r>
          </a:p>
          <a:p>
            <a:r>
              <a:rPr lang="en-US" altLang="en-US" sz="2400">
                <a:latin typeface="Arial" charset="0"/>
                <a:cs typeface="Arial" charset="0"/>
                <a:sym typeface="Arial" charset="0"/>
              </a:rPr>
              <a:t>Machine</a:t>
            </a:r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 flipH="1">
            <a:off x="8674100" y="4445000"/>
            <a:ext cx="330200" cy="215900"/>
          </a:xfrm>
          <a:prstGeom prst="line">
            <a:avLst/>
          </a:prstGeom>
          <a:noFill/>
          <a:ln w="190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9105900" y="6616700"/>
            <a:ext cx="647700" cy="1588"/>
          </a:xfrm>
          <a:prstGeom prst="line">
            <a:avLst/>
          </a:prstGeom>
          <a:noFill/>
          <a:ln w="190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4097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41300"/>
            <a:ext cx="5753100" cy="335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66398"/>
          <a:lstStyle/>
          <a:p>
            <a:pPr marL="57150"/>
            <a:r>
              <a:rPr lang="en-US" altLang="en-US" sz="5600"/>
              <a:t>Training with Restricted </a:t>
            </a:r>
            <a:br>
              <a:rPr lang="en-US" altLang="en-US" sz="5600"/>
            </a:br>
            <a:r>
              <a:rPr lang="en-US" altLang="en-US" sz="5600"/>
              <a:t>Set of Strings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3390900"/>
            <a:ext cx="8953500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1987" name="Rectangle 3"/>
          <p:cNvSpPr>
            <a:spLocks/>
          </p:cNvSpPr>
          <p:nvPr/>
        </p:nvSpPr>
        <p:spPr bwMode="auto">
          <a:xfrm>
            <a:off x="4127500" y="7620000"/>
            <a:ext cx="525462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57799" bIns="0">
            <a:spAutoFit/>
          </a:bodyPr>
          <a:lstStyle>
            <a:lvl1pPr marL="57150"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2400">
                <a:latin typeface="Arial" charset="0"/>
                <a:cs typeface="Arial" charset="0"/>
                <a:sym typeface="Arial" charset="0"/>
              </a:rPr>
              <a:t>21 of the 43 valid strings of length 3-8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1689100"/>
            <a:ext cx="8839200" cy="672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66398"/>
          <a:lstStyle/>
          <a:p>
            <a:pPr marL="57150"/>
            <a:r>
              <a:rPr lang="en-US" altLang="en-US" sz="4400"/>
              <a:t>Progressive Deepening of the Network’s Sensitivity to Prior Context</a:t>
            </a:r>
          </a:p>
        </p:txBody>
      </p:sp>
      <p:sp>
        <p:nvSpPr>
          <p:cNvPr id="43011" name="Rectangle 3"/>
          <p:cNvSpPr>
            <a:spLocks/>
          </p:cNvSpPr>
          <p:nvPr/>
        </p:nvSpPr>
        <p:spPr bwMode="auto">
          <a:xfrm>
            <a:off x="3035300" y="8458200"/>
            <a:ext cx="64087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57799" bIns="0">
            <a:spAutoFit/>
          </a:bodyPr>
          <a:lstStyle>
            <a:lvl1pPr marL="57150"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2400">
                <a:latin typeface="Arial" charset="0"/>
                <a:cs typeface="Arial" charset="0"/>
                <a:sym typeface="Arial" charset="0"/>
              </a:rPr>
              <a:t>Note:  Prior Context is only maintained if it is </a:t>
            </a:r>
            <a:br>
              <a:rPr lang="en-US" altLang="en-US" sz="2400">
                <a:latin typeface="Arial" charset="0"/>
                <a:cs typeface="Arial" charset="0"/>
                <a:sym typeface="Arial" charset="0"/>
              </a:rPr>
            </a:br>
            <a:r>
              <a:rPr lang="en-US" altLang="en-US" sz="2400">
                <a:latin typeface="Arial" charset="0"/>
                <a:cs typeface="Arial" charset="0"/>
                <a:sym typeface="Arial" charset="0"/>
              </a:rPr>
              <a:t>      prediction-relevant at intermediate points.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Relating the Model to Human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2273300"/>
            <a:ext cx="11709400" cy="61849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Experiment: Implicit sequence learning</a:t>
            </a:r>
          </a:p>
          <a:p>
            <a:pPr lvl="1"/>
            <a:r>
              <a:rPr lang="en-US" dirty="0" smtClean="0"/>
              <a:t>Input is a screen position (corresponding to a letter in the grammar)</a:t>
            </a:r>
          </a:p>
          <a:p>
            <a:pPr lvl="1"/>
            <a:r>
              <a:rPr lang="en-US" dirty="0" smtClean="0"/>
              <a:t>Response measure is RT: time from stimulus to button press (very few errors ever occur)</a:t>
            </a:r>
          </a:p>
          <a:p>
            <a:pPr lvl="1"/>
            <a:r>
              <a:rPr lang="en-US" dirty="0" smtClean="0"/>
              <a:t>Assumption: anticipatory activation of output unit reduces RT</a:t>
            </a:r>
          </a:p>
          <a:p>
            <a:r>
              <a:rPr lang="en-US" dirty="0" smtClean="0"/>
              <a:t>Fit to data: compare model’s predictions at different time points to human RT’s at these time points.</a:t>
            </a:r>
          </a:p>
          <a:p>
            <a:r>
              <a:rPr lang="en-US" dirty="0" smtClean="0"/>
              <a:t>A pretty good fit was obtained after adding two additional assumptions:</a:t>
            </a:r>
          </a:p>
          <a:p>
            <a:pPr lvl="1"/>
            <a:r>
              <a:rPr lang="en-US" dirty="0" smtClean="0"/>
              <a:t>Activation carries over (with decay) from the previous time step</a:t>
            </a:r>
          </a:p>
          <a:p>
            <a:pPr lvl="1"/>
            <a:r>
              <a:rPr lang="en-US" dirty="0" smtClean="0"/>
              <a:t>Connection weight adjustments have both a fast and a slow component.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2ECAC-5932-4F3E-A484-2769FF412A2F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564495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Model 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2ECAC-5932-4F3E-A484-2769FF412A2F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442" y="1859645"/>
            <a:ext cx="3948342" cy="3276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742" y="5364844"/>
            <a:ext cx="3769575" cy="35362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742" y="1831070"/>
            <a:ext cx="3454447" cy="35813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200" y="5398156"/>
            <a:ext cx="3645435" cy="33956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78371" y="4330005"/>
            <a:ext cx="23118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</a:t>
            </a:r>
            <a:br>
              <a:rPr lang="en-US" dirty="0" smtClean="0"/>
            </a:br>
            <a:r>
              <a:rPr lang="en-US" dirty="0" smtClean="0"/>
              <a:t>Behavior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300125" y="2394963"/>
            <a:ext cx="16530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Basic</a:t>
            </a:r>
          </a:p>
          <a:p>
            <a:r>
              <a:rPr lang="en-US" dirty="0" smtClean="0"/>
              <a:t>Model</a:t>
            </a:r>
            <a:br>
              <a:rPr lang="en-US" dirty="0" smtClean="0"/>
            </a:br>
            <a:r>
              <a:rPr lang="en-US" dirty="0" smtClean="0"/>
              <a:t>Fit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96169" y="5715000"/>
            <a:ext cx="24609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Extended</a:t>
            </a:r>
          </a:p>
          <a:p>
            <a:r>
              <a:rPr lang="en-US" dirty="0" smtClean="0"/>
              <a:t>Model</a:t>
            </a:r>
            <a:br>
              <a:rPr lang="en-US" dirty="0" smtClean="0"/>
            </a:br>
            <a:r>
              <a:rPr lang="en-US" dirty="0" smtClean="0"/>
              <a:t>Fit 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1490042" y="3497945"/>
            <a:ext cx="1126158" cy="717761"/>
          </a:xfrm>
          <a:prstGeom prst="straightConnector1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124545" y="5795058"/>
            <a:ext cx="1373818" cy="935604"/>
          </a:xfrm>
          <a:prstGeom prst="straightConnector1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9245313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66398"/>
          <a:lstStyle/>
          <a:p>
            <a:pPr marL="57150"/>
            <a:r>
              <a:rPr lang="en-US" altLang="en-US"/>
              <a:t>Elman (1991)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113" y="3111500"/>
            <a:ext cx="6973887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2233613"/>
            <a:ext cx="51308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138" y="1943100"/>
            <a:ext cx="5592762" cy="726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96200" cy="2144713"/>
          </a:xfrm>
          <a:ln/>
        </p:spPr>
        <p:txBody>
          <a:bodyPr rIns="166398"/>
          <a:lstStyle/>
          <a:p>
            <a:pPr marL="57150"/>
            <a:r>
              <a:rPr lang="en-US" altLang="en-US" sz="3800"/>
              <a:t>NV Agreement</a:t>
            </a:r>
            <a:br>
              <a:rPr lang="en-US" altLang="en-US" sz="3800"/>
            </a:br>
            <a:r>
              <a:rPr lang="en-US" altLang="en-US" sz="3800"/>
              <a:t>and Verb successor prediction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527300"/>
            <a:ext cx="4229100" cy="5346700"/>
          </a:xfrm>
          <a:ln/>
        </p:spPr>
        <p:txBody>
          <a:bodyPr rIns="166398"/>
          <a:lstStyle/>
          <a:p>
            <a:pPr>
              <a:lnSpc>
                <a:spcPct val="90000"/>
              </a:lnSpc>
            </a:pPr>
            <a:r>
              <a:rPr lang="en-US" altLang="en-US" sz="2800"/>
              <a:t>Histograms show summed activation for classes of words:</a:t>
            </a:r>
          </a:p>
          <a:p>
            <a:pPr marL="782638" lvl="1">
              <a:lnSpc>
                <a:spcPct val="90000"/>
              </a:lnSpc>
            </a:pPr>
            <a:r>
              <a:rPr lang="en-US" altLang="en-US" sz="2800"/>
              <a:t>W = who</a:t>
            </a:r>
          </a:p>
          <a:p>
            <a:pPr marL="782638" lvl="1">
              <a:lnSpc>
                <a:spcPct val="90000"/>
              </a:lnSpc>
            </a:pPr>
            <a:r>
              <a:rPr lang="en-US" altLang="en-US" sz="2800"/>
              <a:t>S = period</a:t>
            </a:r>
          </a:p>
          <a:p>
            <a:pPr marL="782638" lvl="1">
              <a:lnSpc>
                <a:spcPct val="90000"/>
              </a:lnSpc>
            </a:pPr>
            <a:r>
              <a:rPr lang="en-US" altLang="en-US" sz="2800"/>
              <a:t>V1/V2 / N1/N2/PN</a:t>
            </a:r>
            <a:br>
              <a:rPr lang="en-US" altLang="en-US" sz="2800"/>
            </a:br>
            <a:r>
              <a:rPr lang="en-US" altLang="en-US" sz="2800"/>
              <a:t>indicate singular, plural, or proper</a:t>
            </a:r>
          </a:p>
          <a:p>
            <a:pPr marL="782638" lvl="1">
              <a:lnSpc>
                <a:spcPct val="90000"/>
              </a:lnSpc>
            </a:pPr>
            <a:r>
              <a:rPr lang="en-US" altLang="en-US" sz="2800"/>
              <a:t>For V’s:</a:t>
            </a:r>
          </a:p>
          <a:p>
            <a:pPr marL="1182688" lvl="2">
              <a:lnSpc>
                <a:spcPct val="90000"/>
              </a:lnSpc>
            </a:pPr>
            <a:r>
              <a:rPr lang="en-US" altLang="en-US" sz="2200"/>
              <a:t>N = No DO</a:t>
            </a:r>
          </a:p>
          <a:p>
            <a:pPr marL="1182688" lvl="2">
              <a:lnSpc>
                <a:spcPct val="90000"/>
              </a:lnSpc>
            </a:pPr>
            <a:r>
              <a:rPr lang="en-US" altLang="en-US" sz="2200"/>
              <a:t>O = Optional DO</a:t>
            </a:r>
          </a:p>
          <a:p>
            <a:pPr marL="1182688" lvl="2">
              <a:lnSpc>
                <a:spcPct val="90000"/>
              </a:lnSpc>
            </a:pPr>
            <a:r>
              <a:rPr lang="en-US" altLang="en-US" sz="2200"/>
              <a:t>R = Required DO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25" y="800100"/>
            <a:ext cx="5578475" cy="881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2552700"/>
            <a:ext cx="69215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130175"/>
            <a:ext cx="5638800" cy="2144713"/>
          </a:xfrm>
          <a:ln/>
        </p:spPr>
        <p:txBody>
          <a:bodyPr rIns="166398"/>
          <a:lstStyle/>
          <a:p>
            <a:pPr marL="57150"/>
            <a:r>
              <a:rPr lang="en-US" altLang="en-US" sz="4400"/>
              <a:t>Prediction with</a:t>
            </a:r>
            <a:br>
              <a:rPr lang="en-US" altLang="en-US" sz="4400"/>
            </a:br>
            <a:r>
              <a:rPr lang="en-US" altLang="en-US" sz="4400"/>
              <a:t>an embedded clause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365125"/>
            <a:ext cx="5397500" cy="902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mean that ‘RNN’s are Turing Complete’?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>
                <a:hlinkClick r:id="rId2"/>
              </a:rPr>
              <a:t>stack exchange: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following paper shows that, for any computable function, there exists a finite recurrent neural network (RNN) that can compute it. Furthermore, there exist finite RNNs that are Turing complete, and can therefore implement any </a:t>
            </a:r>
            <a:r>
              <a:rPr lang="en-US" dirty="0" smtClean="0"/>
              <a:t>algorithm.</a:t>
            </a:r>
          </a:p>
          <a:p>
            <a:pPr lvl="2"/>
            <a:r>
              <a:rPr lang="en-US" dirty="0" err="1" smtClean="0">
                <a:hlinkClick r:id="rId3"/>
              </a:rPr>
              <a:t>Siegelmann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and Sontag (1992)</a:t>
            </a:r>
            <a:r>
              <a:rPr lang="en-US" dirty="0"/>
              <a:t>. On the computational power of neural </a:t>
            </a:r>
            <a:r>
              <a:rPr lang="en-US" dirty="0" smtClean="0"/>
              <a:t>nets.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C6B68-8B1B-40D9-9ECB-C9295E2EF2EE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439245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Beyond the SRN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Back-propagation through time</a:t>
            </a:r>
          </a:p>
          <a:p>
            <a:r>
              <a:rPr lang="en-US" dirty="0" smtClean="0"/>
              <a:t>The vanishing gradient Problem</a:t>
            </a:r>
          </a:p>
          <a:p>
            <a:r>
              <a:rPr lang="en-US" dirty="0" smtClean="0"/>
              <a:t>Solving the vanishing gradient problem with LSTM’s</a:t>
            </a:r>
          </a:p>
          <a:p>
            <a:r>
              <a:rPr lang="en-US" dirty="0" smtClean="0"/>
              <a:t>The problem of generalization and overfitting</a:t>
            </a:r>
          </a:p>
          <a:p>
            <a:r>
              <a:rPr lang="en-US" dirty="0" smtClean="0"/>
              <a:t>Solutions to the overfitting problem</a:t>
            </a:r>
          </a:p>
          <a:p>
            <a:r>
              <a:rPr lang="en-US" dirty="0" smtClean="0"/>
              <a:t>Applying LSTM’s with dropout to a full-scale version of Elman’s prediction 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81F84-0D3F-4090-9818-D07BBFAFE77D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910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or Connections?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is it that we can process sentences we’ve never seen before?</a:t>
            </a:r>
          </a:p>
          <a:p>
            <a:pPr lvl="1"/>
            <a:r>
              <a:rPr lang="en-US" dirty="0" smtClean="0"/>
              <a:t>Colorless green ideas sleep furiously</a:t>
            </a:r>
          </a:p>
          <a:p>
            <a:r>
              <a:rPr lang="en-US" dirty="0" smtClean="0"/>
              <a:t>Chomsky, Fodor, Pinker, …</a:t>
            </a:r>
          </a:p>
          <a:p>
            <a:pPr lvl="1"/>
            <a:r>
              <a:rPr lang="en-US" dirty="0" smtClean="0"/>
              <a:t>Abstract, symbolic rules</a:t>
            </a:r>
          </a:p>
          <a:p>
            <a:pPr lvl="1"/>
            <a:r>
              <a:rPr lang="en-US" dirty="0" smtClean="0"/>
              <a:t>S-&gt; NP VP ; NP -&gt; (</a:t>
            </a:r>
            <a:r>
              <a:rPr lang="en-US" dirty="0" err="1" smtClean="0"/>
              <a:t>Adj</a:t>
            </a:r>
            <a:r>
              <a:rPr lang="en-US" dirty="0" smtClean="0"/>
              <a:t>)* N ; VP-&gt; V (</a:t>
            </a:r>
            <a:r>
              <a:rPr lang="en-US" dirty="0" err="1" smtClean="0"/>
              <a:t>Adv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connectionist alternative</a:t>
            </a:r>
          </a:p>
          <a:p>
            <a:pPr lvl="1"/>
            <a:r>
              <a:rPr lang="en-US" dirty="0" smtClean="0"/>
              <a:t>Function approximation using distributed representations and knowledge in </a:t>
            </a:r>
            <a:r>
              <a:rPr lang="en-US" smtClean="0"/>
              <a:t>connection weights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C6B68-8B1B-40D9-9ECB-C9295E2EF2EE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00817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1270000" y="254000"/>
            <a:ext cx="10464800" cy="2209800"/>
          </a:xfrm>
          <a:ln/>
        </p:spPr>
        <p:txBody>
          <a:bodyPr/>
          <a:lstStyle/>
          <a:p>
            <a:r>
              <a:rPr lang="en-US" altLang="en-US" sz="5500"/>
              <a:t>Elman’s Simple Recurrent Network (Elman, 1990)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70000" y="2197100"/>
            <a:ext cx="10464800" cy="6489700"/>
          </a:xfrm>
          <a:noFill/>
          <a:ln/>
        </p:spPr>
        <p:txBody>
          <a:bodyPr/>
          <a:lstStyle/>
          <a:p>
            <a:pPr marL="889000"/>
            <a:r>
              <a:rPr lang="en-US" altLang="en-US" sz="2400"/>
              <a:t>What is the best way to represent time</a:t>
            </a:r>
          </a:p>
          <a:p>
            <a:pPr lvl="1"/>
            <a:r>
              <a:rPr lang="en-US" altLang="en-US" sz="2400"/>
              <a:t>Slots?</a:t>
            </a:r>
          </a:p>
          <a:p>
            <a:pPr lvl="1"/>
            <a:r>
              <a:rPr lang="en-US" altLang="en-US" sz="2400"/>
              <a:t>Or time itself?</a:t>
            </a:r>
          </a:p>
          <a:p>
            <a:pPr marL="889000"/>
            <a:r>
              <a:rPr lang="en-US" altLang="en-US" sz="2400"/>
              <a:t>What is the best way to represent language?</a:t>
            </a:r>
          </a:p>
          <a:p>
            <a:pPr lvl="1"/>
            <a:r>
              <a:rPr lang="en-US" altLang="en-US" sz="2400"/>
              <a:t>Units and rules?</a:t>
            </a:r>
          </a:p>
          <a:p>
            <a:pPr lvl="1"/>
            <a:r>
              <a:rPr lang="en-US" altLang="en-US" sz="2400"/>
              <a:t>Or connectionist learning?</a:t>
            </a:r>
          </a:p>
          <a:p>
            <a:pPr marL="889000"/>
            <a:r>
              <a:rPr lang="en-US" altLang="en-US" sz="2400"/>
              <a:t>Is grammar learnable?</a:t>
            </a:r>
          </a:p>
          <a:p>
            <a:pPr marL="889000"/>
            <a:r>
              <a:rPr lang="en-US" altLang="en-US" sz="2400"/>
              <a:t>If so, are there any necessary constraints?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63" y="1803400"/>
            <a:ext cx="61341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130175"/>
            <a:ext cx="11709400" cy="1320800"/>
          </a:xfrm>
          <a:ln/>
        </p:spPr>
        <p:txBody>
          <a:bodyPr rIns="166398"/>
          <a:lstStyle/>
          <a:p>
            <a:pPr marL="57150"/>
            <a:r>
              <a:rPr lang="en-US" altLang="en-US" sz="4200"/>
              <a:t>The Simple Recurrent Network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2273300"/>
            <a:ext cx="5740400" cy="7480300"/>
          </a:xfrm>
          <a:ln/>
        </p:spPr>
        <p:txBody>
          <a:bodyPr rIns="166398"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Network is trained on a stream of elements with sequential structure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At step n, target for output is next element.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Pattern on hidden units is copied back to the context units.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After learning it comes to retain information about preceding elements of the string, allowing expectations to be conditioned </a:t>
            </a:r>
            <a:r>
              <a:rPr lang="en-US" altLang="en-US" sz="2800" dirty="0" smtClean="0"/>
              <a:t>by </a:t>
            </a:r>
            <a:r>
              <a:rPr lang="en-US" altLang="en-US" sz="2800" dirty="0"/>
              <a:t>prior context.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762000"/>
            <a:ext cx="5854700" cy="1625600"/>
          </a:xfrm>
          <a:ln/>
        </p:spPr>
        <p:txBody>
          <a:bodyPr rIns="166398"/>
          <a:lstStyle/>
          <a:p>
            <a:pPr marL="57150"/>
            <a:r>
              <a:rPr lang="en-US" altLang="en-US" sz="3400"/>
              <a:t>Learning about sentence structure from streams of words</a:t>
            </a:r>
          </a:p>
        </p:txBody>
      </p:sp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546100" y="4876800"/>
            <a:ext cx="4727575" cy="4137025"/>
            <a:chOff x="0" y="0"/>
            <a:chExt cx="2978" cy="2606"/>
          </a:xfrm>
        </p:grpSpPr>
        <p:pic>
          <p:nvPicPr>
            <p:cNvPr id="29699" name="Picture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35" r="64610"/>
            <a:stretch>
              <a:fillRect/>
            </a:stretch>
          </p:blipFill>
          <p:spPr bwMode="auto">
            <a:xfrm>
              <a:off x="0" y="0"/>
              <a:ext cx="1368" cy="2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0" name="Picture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695" t="10437"/>
            <a:stretch>
              <a:fillRect/>
            </a:stretch>
          </p:blipFill>
          <p:spPr bwMode="auto">
            <a:xfrm>
              <a:off x="1452" y="0"/>
              <a:ext cx="1526" cy="2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9701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700" y="330200"/>
            <a:ext cx="617220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1"/>
          <a:stretch>
            <a:fillRect/>
          </a:stretch>
        </p:blipFill>
        <p:spPr bwMode="auto">
          <a:xfrm>
            <a:off x="5738813" y="4675188"/>
            <a:ext cx="6480175" cy="443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66398"/>
          <a:lstStyle/>
          <a:p>
            <a:pPr marL="57150"/>
            <a:r>
              <a:rPr lang="en-US" altLang="en-US" sz="3800"/>
              <a:t>Learned and imputed hidden-layer representations (average vectors over all contexts)</a:t>
            </a:r>
          </a:p>
        </p:txBody>
      </p:sp>
      <p:pic>
        <p:nvPicPr>
          <p:cNvPr id="3072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2171700"/>
            <a:ext cx="5473700" cy="650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700" y="2387600"/>
            <a:ext cx="4638675" cy="648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4"/>
          <p:cNvSpPr>
            <a:spLocks/>
          </p:cNvSpPr>
          <p:nvPr/>
        </p:nvSpPr>
        <p:spPr bwMode="auto">
          <a:xfrm>
            <a:off x="9839325" y="4494213"/>
            <a:ext cx="2932113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57799" bIns="0">
            <a:spAutoFit/>
          </a:bodyPr>
          <a:lstStyle>
            <a:lvl1pPr marL="57150"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2400">
                <a:latin typeface="Arial" charset="0"/>
                <a:cs typeface="Arial" charset="0"/>
                <a:sym typeface="Arial" charset="0"/>
              </a:rPr>
              <a:t>‘</a:t>
            </a:r>
            <a:r>
              <a:rPr lang="en-US" altLang="en-US" sz="2200">
                <a:latin typeface="Arial" charset="0"/>
                <a:cs typeface="Arial" charset="0"/>
                <a:sym typeface="Arial" charset="0"/>
              </a:rPr>
              <a:t>Zog’ representation</a:t>
            </a:r>
            <a:br>
              <a:rPr lang="en-US" altLang="en-US" sz="2200">
                <a:latin typeface="Arial" charset="0"/>
                <a:cs typeface="Arial" charset="0"/>
                <a:sym typeface="Arial" charset="0"/>
              </a:rPr>
            </a:br>
            <a:r>
              <a:rPr lang="en-US" altLang="en-US" sz="2200">
                <a:latin typeface="Arial" charset="0"/>
                <a:cs typeface="Arial" charset="0"/>
                <a:sym typeface="Arial" charset="0"/>
              </a:rPr>
              <a:t>derived by averaging</a:t>
            </a:r>
            <a:br>
              <a:rPr lang="en-US" altLang="en-US" sz="2200">
                <a:latin typeface="Arial" charset="0"/>
                <a:cs typeface="Arial" charset="0"/>
                <a:sym typeface="Arial" charset="0"/>
              </a:rPr>
            </a:br>
            <a:r>
              <a:rPr lang="en-US" altLang="en-US" sz="2200">
                <a:latin typeface="Arial" charset="0"/>
                <a:cs typeface="Arial" charset="0"/>
                <a:sym typeface="Arial" charset="0"/>
              </a:rPr>
              <a:t>vectors obtained by</a:t>
            </a:r>
            <a:br>
              <a:rPr lang="en-US" altLang="en-US" sz="2200">
                <a:latin typeface="Arial" charset="0"/>
                <a:cs typeface="Arial" charset="0"/>
                <a:sym typeface="Arial" charset="0"/>
              </a:rPr>
            </a:br>
            <a:r>
              <a:rPr lang="en-US" altLang="en-US" sz="2200">
                <a:latin typeface="Arial" charset="0"/>
                <a:cs typeface="Arial" charset="0"/>
                <a:sym typeface="Arial" charset="0"/>
              </a:rPr>
              <a:t>inserting novel item </a:t>
            </a:r>
            <a:br>
              <a:rPr lang="en-US" altLang="en-US" sz="2200">
                <a:latin typeface="Arial" charset="0"/>
                <a:cs typeface="Arial" charset="0"/>
                <a:sym typeface="Arial" charset="0"/>
              </a:rPr>
            </a:br>
            <a:r>
              <a:rPr lang="en-US" altLang="en-US" sz="2200">
                <a:latin typeface="Arial" charset="0"/>
                <a:cs typeface="Arial" charset="0"/>
                <a:sym typeface="Arial" charset="0"/>
              </a:rPr>
              <a:t>in place of each </a:t>
            </a:r>
            <a:br>
              <a:rPr lang="en-US" altLang="en-US" sz="2200">
                <a:latin typeface="Arial" charset="0"/>
                <a:cs typeface="Arial" charset="0"/>
                <a:sym typeface="Arial" charset="0"/>
              </a:rPr>
            </a:br>
            <a:r>
              <a:rPr lang="en-US" altLang="en-US" sz="2200">
                <a:latin typeface="Arial" charset="0"/>
                <a:cs typeface="Arial" charset="0"/>
                <a:sym typeface="Arial" charset="0"/>
              </a:rPr>
              <a:t>occurrence of ‘man’.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00" y="2667000"/>
            <a:ext cx="6299200" cy="603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514600"/>
            <a:ext cx="6372225" cy="633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66398"/>
          <a:lstStyle/>
          <a:p>
            <a:pPr marL="57150"/>
            <a:r>
              <a:rPr lang="en-US" altLang="en-US"/>
              <a:t>Within-item variation by context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Question in all of this: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2273300"/>
            <a:ext cx="11709400" cy="66421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From Sonja: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meant by </a:t>
            </a:r>
            <a:r>
              <a:rPr lang="en-US" dirty="0" smtClean="0"/>
              <a:t>the "co-occurrence </a:t>
            </a:r>
            <a:r>
              <a:rPr lang="en-US" dirty="0"/>
              <a:t>structure of the </a:t>
            </a:r>
            <a:r>
              <a:rPr lang="en-US" dirty="0" smtClean="0"/>
              <a:t>domain“?</a:t>
            </a:r>
          </a:p>
          <a:p>
            <a:r>
              <a:rPr lang="en-US" dirty="0" smtClean="0"/>
              <a:t>Passage from the handbook:</a:t>
            </a:r>
          </a:p>
          <a:p>
            <a:pPr lvl="1"/>
            <a:r>
              <a:rPr lang="en-US" dirty="0" smtClean="0"/>
              <a:t>“Crucially</a:t>
            </a:r>
            <a:r>
              <a:rPr lang="en-US" dirty="0"/>
              <a:t>, the input patterns representing the nouns and verbs were randomly assigned, and thus did not capture in any way the </a:t>
            </a:r>
            <a:r>
              <a:rPr lang="en-US" dirty="0" smtClean="0"/>
              <a:t>co-occurrence </a:t>
            </a:r>
            <a:r>
              <a:rPr lang="en-US" dirty="0"/>
              <a:t>structure of the domain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Preceding text:</a:t>
            </a:r>
          </a:p>
          <a:p>
            <a:pPr lvl="1"/>
            <a:r>
              <a:rPr lang="en-US" dirty="0"/>
              <a:t>Verbs and nouns fell into different sub-types, – there were, for example, verbs of perception (which require an animate subject but can take any noun as object) and verbs of consumption, which require something consumable, and verbs of </a:t>
            </a:r>
            <a:r>
              <a:rPr lang="en-US" dirty="0" err="1" smtClean="0"/>
              <a:t>distruction</a:t>
            </a:r>
            <a:r>
              <a:rPr lang="en-US" dirty="0"/>
              <a:t>, each of which had different restrictions on the nouns that </a:t>
            </a:r>
            <a:r>
              <a:rPr lang="en-US" u="sng" dirty="0"/>
              <a:t>could occur with it</a:t>
            </a:r>
            <a:r>
              <a:rPr lang="en-US" dirty="0"/>
              <a:t> as subject and object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B92AF-12F3-4F4F-97CB-BF993C79AEA0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3985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66398"/>
          <a:lstStyle/>
          <a:p>
            <a:pPr marL="57150"/>
            <a:r>
              <a:rPr lang="en-US" altLang="en-US" sz="3400"/>
              <a:t>Analyis of SRN’s using Simpler Sequential Structures (Servain-Schreiber, Cleeremans, &amp; McClelland)</a:t>
            </a:r>
          </a:p>
        </p:txBody>
      </p:sp>
      <p:sp>
        <p:nvSpPr>
          <p:cNvPr id="39938" name="Rectangle 2"/>
          <p:cNvSpPr>
            <a:spLocks/>
          </p:cNvSpPr>
          <p:nvPr/>
        </p:nvSpPr>
        <p:spPr bwMode="auto">
          <a:xfrm>
            <a:off x="2171700" y="6718300"/>
            <a:ext cx="206851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57799" bIns="0">
            <a:spAutoFit/>
          </a:bodyPr>
          <a:lstStyle>
            <a:lvl1pPr marL="57150"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2400">
                <a:latin typeface="Arial" charset="0"/>
                <a:cs typeface="Arial" charset="0"/>
                <a:sym typeface="Arial" charset="0"/>
              </a:rPr>
              <a:t>The Grammar</a:t>
            </a:r>
          </a:p>
        </p:txBody>
      </p:sp>
      <p:sp>
        <p:nvSpPr>
          <p:cNvPr id="39939" name="Rectangle 3"/>
          <p:cNvSpPr>
            <a:spLocks/>
          </p:cNvSpPr>
          <p:nvPr/>
        </p:nvSpPr>
        <p:spPr bwMode="auto">
          <a:xfrm>
            <a:off x="8458200" y="6718300"/>
            <a:ext cx="189865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57799" bIns="0">
            <a:spAutoFit/>
          </a:bodyPr>
          <a:lstStyle>
            <a:lvl1pPr marL="57150"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2400">
                <a:latin typeface="Arial" charset="0"/>
                <a:cs typeface="Arial" charset="0"/>
                <a:sym typeface="Arial" charset="0"/>
              </a:rPr>
              <a:t>The Network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438400"/>
            <a:ext cx="65563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425" y="2971800"/>
            <a:ext cx="54260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&amp; Bullets copy 1">
  <a:themeElements>
    <a:clrScheme name="Title &amp; Bullets copy 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Title &amp; Bullets copy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le &amp; Bullets copy 6">
  <a:themeElements>
    <a:clrScheme name="Title &amp; Bullets copy 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 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Title &amp; Bullets copy 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le &amp; Bullets copy 2">
  <a:themeElements>
    <a:clrScheme name="Title &amp; Bullets copy 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Title &amp; Bullets copy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itle &amp; Bullets copy 4">
  <a:themeElements>
    <a:clrScheme name="Title &amp; Bullets copy 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Title &amp; Bullets copy 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Pages>0</Pages>
  <Words>667</Words>
  <Characters>0</Characters>
  <Application>Microsoft Office PowerPoint</Application>
  <PresentationFormat>Custom</PresentationFormat>
  <Lines>0</Lines>
  <Paragraphs>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Gill Sans</vt:lpstr>
      <vt:lpstr>Title &amp; Subtitle</vt:lpstr>
      <vt:lpstr>Title &amp; Bullets</vt:lpstr>
      <vt:lpstr>Title &amp; Bullets</vt:lpstr>
      <vt:lpstr>Title &amp; Bullets copy 1</vt:lpstr>
      <vt:lpstr>Title &amp; Bullets copy 6</vt:lpstr>
      <vt:lpstr>Title &amp; Bullets copy 2</vt:lpstr>
      <vt:lpstr>Title &amp; Bullets copy 4</vt:lpstr>
      <vt:lpstr>Learning linguistic structure with simple recurrent neural networks</vt:lpstr>
      <vt:lpstr>Rules or Connections?</vt:lpstr>
      <vt:lpstr>Elman’s Simple Recurrent Network (Elman, 1990)</vt:lpstr>
      <vt:lpstr>The Simple Recurrent Network</vt:lpstr>
      <vt:lpstr>Learning about sentence structure from streams of words</vt:lpstr>
      <vt:lpstr>Learned and imputed hidden-layer representations (average vectors over all contexts)</vt:lpstr>
      <vt:lpstr>Within-item variation by context</vt:lpstr>
      <vt:lpstr>One Question in all of this:</vt:lpstr>
      <vt:lpstr>Analyis of SRN’s using Simpler Sequential Structures (Servain-Schreiber, Cleeremans, &amp; McClelland)</vt:lpstr>
      <vt:lpstr>PowerPoint Presentation</vt:lpstr>
      <vt:lpstr>Training with Restricted  Set of Strings</vt:lpstr>
      <vt:lpstr>Progressive Deepening of the Network’s Sensitivity to Prior Context</vt:lpstr>
      <vt:lpstr>Relating the Model to Human data</vt:lpstr>
      <vt:lpstr>Results and Model Fit</vt:lpstr>
      <vt:lpstr>Elman (1991)</vt:lpstr>
      <vt:lpstr>NV Agreement and Verb successor prediction</vt:lpstr>
      <vt:lpstr>Prediction with an embedded clause</vt:lpstr>
      <vt:lpstr>What does it mean that ‘RNN’s are Turing Complete’?</vt:lpstr>
      <vt:lpstr>Going Beyond the SRN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linguistic structure with simple recurrent networks</dc:title>
  <dc:creator>Jay McClelland</dc:creator>
  <cp:lastModifiedBy>Jay McClelland</cp:lastModifiedBy>
  <cp:revision>21</cp:revision>
  <dcterms:modified xsi:type="dcterms:W3CDTF">2019-02-05T18:02:56Z</dcterms:modified>
</cp:coreProperties>
</file>