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35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78C48ED-C12C-4625-A67E-9D5FDA71F483}" type="datetimeFigureOut">
              <a:rPr lang="ru-RU" smtClean="0"/>
              <a:t>19.10.2020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AC9BD8-234F-4E49-9B39-9D36F8DFA7AC}" type="slidenum">
              <a:rPr lang="ru-RU" smtClean="0"/>
              <a:t>‹#›</a:t>
            </a:fld>
            <a:endParaRPr lang="ru-RU"/>
          </a:p>
        </p:txBody>
      </p:sp>
    </p:spTree>
    <p:extLst>
      <p:ext uri="{BB962C8B-B14F-4D97-AF65-F5344CB8AC3E}">
        <p14:creationId xmlns:p14="http://schemas.microsoft.com/office/powerpoint/2010/main" val="3727088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78C48ED-C12C-4625-A67E-9D5FDA71F483}" type="datetimeFigureOut">
              <a:rPr lang="ru-RU" smtClean="0"/>
              <a:t>19.10.2020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AC9BD8-234F-4E49-9B39-9D36F8DFA7AC}" type="slidenum">
              <a:rPr lang="ru-RU" smtClean="0"/>
              <a:t>‹#›</a:t>
            </a:fld>
            <a:endParaRPr lang="ru-RU"/>
          </a:p>
        </p:txBody>
      </p:sp>
    </p:spTree>
    <p:extLst>
      <p:ext uri="{BB962C8B-B14F-4D97-AF65-F5344CB8AC3E}">
        <p14:creationId xmlns:p14="http://schemas.microsoft.com/office/powerpoint/2010/main" val="2619640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78C48ED-C12C-4625-A67E-9D5FDA71F483}" type="datetimeFigureOut">
              <a:rPr lang="ru-RU" smtClean="0"/>
              <a:t>19.10.2020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AC9BD8-234F-4E49-9B39-9D36F8DFA7AC}" type="slidenum">
              <a:rPr lang="ru-RU" smtClean="0"/>
              <a:t>‹#›</a:t>
            </a:fld>
            <a:endParaRPr lang="ru-RU"/>
          </a:p>
        </p:txBody>
      </p:sp>
    </p:spTree>
    <p:extLst>
      <p:ext uri="{BB962C8B-B14F-4D97-AF65-F5344CB8AC3E}">
        <p14:creationId xmlns:p14="http://schemas.microsoft.com/office/powerpoint/2010/main" val="1072314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78C48ED-C12C-4625-A67E-9D5FDA71F483}" type="datetimeFigureOut">
              <a:rPr lang="ru-RU" smtClean="0"/>
              <a:t>19.10.2020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AC9BD8-234F-4E49-9B39-9D36F8DFA7AC}" type="slidenum">
              <a:rPr lang="ru-RU" smtClean="0"/>
              <a:t>‹#›</a:t>
            </a:fld>
            <a:endParaRPr lang="ru-RU"/>
          </a:p>
        </p:txBody>
      </p:sp>
    </p:spTree>
    <p:extLst>
      <p:ext uri="{BB962C8B-B14F-4D97-AF65-F5344CB8AC3E}">
        <p14:creationId xmlns:p14="http://schemas.microsoft.com/office/powerpoint/2010/main" val="1533736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78C48ED-C12C-4625-A67E-9D5FDA71F483}" type="datetimeFigureOut">
              <a:rPr lang="ru-RU" smtClean="0"/>
              <a:t>19.10.2020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AC9BD8-234F-4E49-9B39-9D36F8DFA7AC}" type="slidenum">
              <a:rPr lang="ru-RU" smtClean="0"/>
              <a:t>‹#›</a:t>
            </a:fld>
            <a:endParaRPr lang="ru-RU"/>
          </a:p>
        </p:txBody>
      </p:sp>
    </p:spTree>
    <p:extLst>
      <p:ext uri="{BB962C8B-B14F-4D97-AF65-F5344CB8AC3E}">
        <p14:creationId xmlns:p14="http://schemas.microsoft.com/office/powerpoint/2010/main" val="51983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78C48ED-C12C-4625-A67E-9D5FDA71F483}" type="datetimeFigureOut">
              <a:rPr lang="ru-RU" smtClean="0"/>
              <a:t>19.10.2020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AAC9BD8-234F-4E49-9B39-9D36F8DFA7AC}" type="slidenum">
              <a:rPr lang="ru-RU" smtClean="0"/>
              <a:t>‹#›</a:t>
            </a:fld>
            <a:endParaRPr lang="ru-RU"/>
          </a:p>
        </p:txBody>
      </p:sp>
    </p:spTree>
    <p:extLst>
      <p:ext uri="{BB962C8B-B14F-4D97-AF65-F5344CB8AC3E}">
        <p14:creationId xmlns:p14="http://schemas.microsoft.com/office/powerpoint/2010/main" val="246243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78C48ED-C12C-4625-A67E-9D5FDA71F483}" type="datetimeFigureOut">
              <a:rPr lang="ru-RU" smtClean="0"/>
              <a:t>19.10.2020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AAC9BD8-234F-4E49-9B39-9D36F8DFA7AC}" type="slidenum">
              <a:rPr lang="ru-RU" smtClean="0"/>
              <a:t>‹#›</a:t>
            </a:fld>
            <a:endParaRPr lang="ru-RU"/>
          </a:p>
        </p:txBody>
      </p:sp>
    </p:spTree>
    <p:extLst>
      <p:ext uri="{BB962C8B-B14F-4D97-AF65-F5344CB8AC3E}">
        <p14:creationId xmlns:p14="http://schemas.microsoft.com/office/powerpoint/2010/main" val="2770728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78C48ED-C12C-4625-A67E-9D5FDA71F483}" type="datetimeFigureOut">
              <a:rPr lang="ru-RU" smtClean="0"/>
              <a:t>19.10.2020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AAC9BD8-234F-4E49-9B39-9D36F8DFA7AC}" type="slidenum">
              <a:rPr lang="ru-RU" smtClean="0"/>
              <a:t>‹#›</a:t>
            </a:fld>
            <a:endParaRPr lang="ru-RU"/>
          </a:p>
        </p:txBody>
      </p:sp>
    </p:spTree>
    <p:extLst>
      <p:ext uri="{BB962C8B-B14F-4D97-AF65-F5344CB8AC3E}">
        <p14:creationId xmlns:p14="http://schemas.microsoft.com/office/powerpoint/2010/main" val="3763644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78C48ED-C12C-4625-A67E-9D5FDA71F483}" type="datetimeFigureOut">
              <a:rPr lang="ru-RU" smtClean="0"/>
              <a:t>19.10.2020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AAC9BD8-234F-4E49-9B39-9D36F8DFA7AC}" type="slidenum">
              <a:rPr lang="ru-RU" smtClean="0"/>
              <a:t>‹#›</a:t>
            </a:fld>
            <a:endParaRPr lang="ru-RU"/>
          </a:p>
        </p:txBody>
      </p:sp>
    </p:spTree>
    <p:extLst>
      <p:ext uri="{BB962C8B-B14F-4D97-AF65-F5344CB8AC3E}">
        <p14:creationId xmlns:p14="http://schemas.microsoft.com/office/powerpoint/2010/main" val="87614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78C48ED-C12C-4625-A67E-9D5FDA71F483}" type="datetimeFigureOut">
              <a:rPr lang="ru-RU" smtClean="0"/>
              <a:t>19.10.2020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AAC9BD8-234F-4E49-9B39-9D36F8DFA7AC}" type="slidenum">
              <a:rPr lang="ru-RU" smtClean="0"/>
              <a:t>‹#›</a:t>
            </a:fld>
            <a:endParaRPr lang="ru-RU"/>
          </a:p>
        </p:txBody>
      </p:sp>
    </p:spTree>
    <p:extLst>
      <p:ext uri="{BB962C8B-B14F-4D97-AF65-F5344CB8AC3E}">
        <p14:creationId xmlns:p14="http://schemas.microsoft.com/office/powerpoint/2010/main" val="518624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78C48ED-C12C-4625-A67E-9D5FDA71F483}" type="datetimeFigureOut">
              <a:rPr lang="ru-RU" smtClean="0"/>
              <a:t>19.10.2020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AAC9BD8-234F-4E49-9B39-9D36F8DFA7AC}" type="slidenum">
              <a:rPr lang="ru-RU" smtClean="0"/>
              <a:t>‹#›</a:t>
            </a:fld>
            <a:endParaRPr lang="ru-RU"/>
          </a:p>
        </p:txBody>
      </p:sp>
    </p:spTree>
    <p:extLst>
      <p:ext uri="{BB962C8B-B14F-4D97-AF65-F5344CB8AC3E}">
        <p14:creationId xmlns:p14="http://schemas.microsoft.com/office/powerpoint/2010/main" val="2637901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C48ED-C12C-4625-A67E-9D5FDA71F483}" type="datetimeFigureOut">
              <a:rPr lang="ru-RU" smtClean="0"/>
              <a:t>19.10.2020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9BD8-234F-4E49-9B39-9D36F8DFA7AC}" type="slidenum">
              <a:rPr lang="ru-RU" smtClean="0"/>
              <a:t>‹#›</a:t>
            </a:fld>
            <a:endParaRPr lang="ru-RU"/>
          </a:p>
        </p:txBody>
      </p:sp>
    </p:spTree>
    <p:extLst>
      <p:ext uri="{BB962C8B-B14F-4D97-AF65-F5344CB8AC3E}">
        <p14:creationId xmlns:p14="http://schemas.microsoft.com/office/powerpoint/2010/main" val="3957324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Home reading</a:t>
            </a:r>
            <a:endParaRPr lang="ru-RU" dirty="0"/>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2628628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Abstract </a:t>
            </a:r>
            <a:endParaRPr lang="ru-RU" dirty="0"/>
          </a:p>
        </p:txBody>
      </p:sp>
      <p:sp>
        <p:nvSpPr>
          <p:cNvPr id="3" name="Объект 2"/>
          <p:cNvSpPr>
            <a:spLocks noGrp="1"/>
          </p:cNvSpPr>
          <p:nvPr>
            <p:ph idx="1"/>
          </p:nvPr>
        </p:nvSpPr>
        <p:spPr/>
        <p:txBody>
          <a:bodyPr/>
          <a:lstStyle/>
          <a:p>
            <a:pPr marL="0" indent="0">
              <a:buNone/>
            </a:pPr>
            <a:r>
              <a:rPr lang="en-US" dirty="0" smtClean="0"/>
              <a:t>The basic methods of proving statements is covered in this text. Various methods of proof were analyzed with help of a large number of examples. The importance of proving arguments by yourself were justified. For solving problems of proving recommendations were given. As a result, basic skills of proof and disprove statements were obtained.</a:t>
            </a:r>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417859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Q</a:t>
            </a:r>
            <a:r>
              <a:rPr lang="en-US" dirty="0" smtClean="0"/>
              <a:t>uestions</a:t>
            </a:r>
            <a:endParaRPr lang="ru-RU" dirty="0"/>
          </a:p>
        </p:txBody>
      </p:sp>
      <p:sp>
        <p:nvSpPr>
          <p:cNvPr id="3" name="Объект 2"/>
          <p:cNvSpPr>
            <a:spLocks noGrp="1"/>
          </p:cNvSpPr>
          <p:nvPr>
            <p:ph idx="1"/>
          </p:nvPr>
        </p:nvSpPr>
        <p:spPr/>
        <p:txBody>
          <a:bodyPr>
            <a:normAutofit fontScale="77500" lnSpcReduction="20000"/>
          </a:bodyPr>
          <a:lstStyle/>
          <a:p>
            <a:pPr marL="0" indent="0">
              <a:buNone/>
            </a:pPr>
            <a:r>
              <a:rPr lang="en-US" sz="2400" dirty="0" smtClean="0"/>
              <a:t>How do professional mathematicians read a proof ?</a:t>
            </a:r>
          </a:p>
          <a:p>
            <a:pPr marL="0" indent="0">
              <a:buNone/>
            </a:pPr>
            <a:r>
              <a:rPr lang="en-US" sz="2400" dirty="0"/>
              <a:t>Proofs are constructed for two main </a:t>
            </a:r>
            <a:r>
              <a:rPr lang="en-US" sz="2400" dirty="0" smtClean="0"/>
              <a:t>purposes, aren’t they?</a:t>
            </a:r>
          </a:p>
          <a:p>
            <a:pPr marL="0" indent="0">
              <a:buNone/>
            </a:pPr>
            <a:r>
              <a:rPr lang="en-US" sz="2400" dirty="0" smtClean="0"/>
              <a:t>When you can be sure , that statement is proved?</a:t>
            </a:r>
          </a:p>
          <a:p>
            <a:pPr marL="0" indent="0">
              <a:buNone/>
            </a:pPr>
            <a:r>
              <a:rPr lang="en-US" sz="2400" dirty="0" smtClean="0"/>
              <a:t>What qualities a proof should have in order to be understood by non-professional person?</a:t>
            </a:r>
          </a:p>
          <a:p>
            <a:pPr marL="0" indent="0">
              <a:buNone/>
            </a:pPr>
            <a:r>
              <a:rPr lang="en-US" sz="2400" dirty="0" smtClean="0"/>
              <a:t>Is the Fermat’s Theorem easy to proof or not?</a:t>
            </a:r>
          </a:p>
          <a:p>
            <a:pPr marL="0" indent="0">
              <a:buNone/>
            </a:pPr>
            <a:r>
              <a:rPr lang="en-US" sz="2400" dirty="0" smtClean="0"/>
              <a:t>Who proved the </a:t>
            </a:r>
            <a:r>
              <a:rPr lang="en-US" sz="2400" dirty="0" smtClean="0"/>
              <a:t>Fermat’s Theorem?</a:t>
            </a:r>
          </a:p>
          <a:p>
            <a:pPr marL="0" indent="0">
              <a:buNone/>
            </a:pPr>
            <a:r>
              <a:rPr lang="en-US" sz="2400" dirty="0" smtClean="0"/>
              <a:t>How long does it take to understand the proof?</a:t>
            </a:r>
          </a:p>
          <a:p>
            <a:pPr marL="0" indent="0">
              <a:buNone/>
            </a:pPr>
            <a:r>
              <a:rPr lang="en-US" sz="2400" dirty="0" smtClean="0"/>
              <a:t>Is proving </a:t>
            </a:r>
            <a:r>
              <a:rPr lang="en-US" sz="2400" dirty="0"/>
              <a:t>a mathematical </a:t>
            </a:r>
            <a:r>
              <a:rPr lang="en-US" sz="2400" dirty="0" smtClean="0"/>
              <a:t>statement </a:t>
            </a:r>
            <a:r>
              <a:rPr lang="en-US" sz="2400" dirty="0"/>
              <a:t>much more than gathering evidence in its </a:t>
            </a:r>
            <a:r>
              <a:rPr lang="en-US" sz="2400" dirty="0" smtClean="0"/>
              <a:t>favor?</a:t>
            </a:r>
          </a:p>
          <a:p>
            <a:pPr marL="0" indent="0">
              <a:buNone/>
            </a:pPr>
            <a:r>
              <a:rPr lang="en-US" sz="2400" dirty="0"/>
              <a:t>I</a:t>
            </a:r>
            <a:r>
              <a:rPr lang="en-US" sz="2400" dirty="0" smtClean="0"/>
              <a:t>s there any </a:t>
            </a:r>
            <a:r>
              <a:rPr lang="en-US" sz="2400" dirty="0"/>
              <a:t>particular format that an argument has to have in order to count as a </a:t>
            </a:r>
            <a:r>
              <a:rPr lang="en-US" sz="2400" dirty="0" smtClean="0"/>
              <a:t>proof?</a:t>
            </a:r>
          </a:p>
          <a:p>
            <a:pPr marL="0" indent="0">
              <a:buNone/>
            </a:pPr>
            <a:r>
              <a:rPr lang="en-US" sz="2400" dirty="0" smtClean="0"/>
              <a:t>Who discovered geometric lengths could </a:t>
            </a:r>
            <a:r>
              <a:rPr lang="en-US" sz="2400" dirty="0"/>
              <a:t>not be </a:t>
            </a:r>
            <a:r>
              <a:rPr lang="en-US" sz="2400" dirty="0" smtClean="0"/>
              <a:t>measured only </a:t>
            </a:r>
            <a:r>
              <a:rPr lang="en-US" sz="2400" dirty="0"/>
              <a:t>by their </a:t>
            </a:r>
            <a:r>
              <a:rPr lang="en-US" sz="2400" dirty="0" smtClean="0"/>
              <a:t>natural numbers?</a:t>
            </a:r>
          </a:p>
          <a:p>
            <a:pPr marL="0" indent="0">
              <a:buNone/>
            </a:pPr>
            <a:r>
              <a:rPr lang="en-US" sz="2400" dirty="0" smtClean="0"/>
              <a:t>What is the point of  method of proving by contradiction?</a:t>
            </a:r>
          </a:p>
          <a:p>
            <a:pPr marL="0" indent="0">
              <a:buNone/>
            </a:pPr>
            <a:r>
              <a:rPr lang="en-US" sz="2400" dirty="0" smtClean="0"/>
              <a:t>What </a:t>
            </a:r>
            <a:r>
              <a:rPr lang="en-US" sz="2000" dirty="0"/>
              <a:t>Andrew Wiles </a:t>
            </a:r>
            <a:r>
              <a:rPr lang="en-US" sz="2000" dirty="0" smtClean="0"/>
              <a:t>did for mathematics ?</a:t>
            </a:r>
            <a:endParaRPr lang="ru-RU" sz="2400" dirty="0"/>
          </a:p>
        </p:txBody>
      </p:sp>
    </p:spTree>
    <p:extLst>
      <p:ext uri="{BB962C8B-B14F-4D97-AF65-F5344CB8AC3E}">
        <p14:creationId xmlns:p14="http://schemas.microsoft.com/office/powerpoint/2010/main" val="1465427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Term</a:t>
            </a:r>
            <a:endParaRPr lang="ru-RU" dirty="0"/>
          </a:p>
        </p:txBody>
      </p:sp>
      <p:sp>
        <p:nvSpPr>
          <p:cNvPr id="3" name="Объект 2"/>
          <p:cNvSpPr>
            <a:spLocks noGrp="1"/>
          </p:cNvSpPr>
          <p:nvPr>
            <p:ph idx="1"/>
          </p:nvPr>
        </p:nvSpPr>
        <p:spPr/>
        <p:txBody>
          <a:bodyPr>
            <a:normAutofit/>
          </a:bodyPr>
          <a:lstStyle/>
          <a:p>
            <a:pPr marL="0" indent="0">
              <a:buNone/>
            </a:pPr>
            <a:r>
              <a:rPr lang="en-US" sz="2800" b="1" dirty="0" smtClean="0"/>
              <a:t>Proof </a:t>
            </a:r>
            <a:r>
              <a:rPr lang="en-US" sz="2800" b="1" dirty="0"/>
              <a:t>by </a:t>
            </a:r>
            <a:r>
              <a:rPr lang="en-US" sz="2800" b="1" dirty="0" smtClean="0"/>
              <a:t>contradiction </a:t>
            </a:r>
            <a:r>
              <a:rPr lang="en-US" sz="2800" dirty="0" smtClean="0"/>
              <a:t>– method proving, when you trying to find contradiction in the statement which is opposite to the original one.</a:t>
            </a:r>
          </a:p>
          <a:p>
            <a:pPr marL="0" indent="0">
              <a:buNone/>
            </a:pPr>
            <a:r>
              <a:rPr lang="en-US" sz="2800" b="1" dirty="0" smtClean="0"/>
              <a:t>Rational number </a:t>
            </a:r>
            <a:r>
              <a:rPr lang="en-US" sz="2800" dirty="0" smtClean="0"/>
              <a:t>-  </a:t>
            </a:r>
            <a:r>
              <a:rPr lang="en-US" sz="2800" dirty="0"/>
              <a:t>number that can be made by dividing two integers </a:t>
            </a:r>
            <a:endParaRPr lang="en-US" sz="2800" dirty="0" smtClean="0"/>
          </a:p>
          <a:p>
            <a:pPr marL="0" indent="0">
              <a:buNone/>
            </a:pPr>
            <a:r>
              <a:rPr lang="en-US" sz="2800" b="1" dirty="0" smtClean="0"/>
              <a:t>Quantified statement </a:t>
            </a:r>
            <a:r>
              <a:rPr lang="en-US" sz="2800" dirty="0" smtClean="0"/>
              <a:t>–</a:t>
            </a:r>
            <a:r>
              <a:rPr lang="en-US" sz="2800" dirty="0" smtClean="0"/>
              <a:t>it is either a universal statement or an existential statement.</a:t>
            </a:r>
          </a:p>
          <a:p>
            <a:pPr marL="0" indent="0">
              <a:buNone/>
            </a:pPr>
            <a:r>
              <a:rPr lang="en-US" sz="2800" b="1" dirty="0"/>
              <a:t>Quantifiers</a:t>
            </a:r>
            <a:r>
              <a:rPr lang="en-US" sz="2800" dirty="0"/>
              <a:t> are </a:t>
            </a:r>
            <a:r>
              <a:rPr lang="en-US" sz="2800" dirty="0" smtClean="0"/>
              <a:t>expressions or </a:t>
            </a:r>
            <a:r>
              <a:rPr lang="en-US" sz="2800" dirty="0"/>
              <a:t>phrases that indicate the number of objects that a statement pertains to. </a:t>
            </a:r>
            <a:endParaRPr lang="ru-RU" sz="2800" dirty="0"/>
          </a:p>
        </p:txBody>
      </p:sp>
    </p:spTree>
    <p:extLst>
      <p:ext uri="{BB962C8B-B14F-4D97-AF65-F5344CB8AC3E}">
        <p14:creationId xmlns:p14="http://schemas.microsoft.com/office/powerpoint/2010/main" val="601426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77500" lnSpcReduction="20000"/>
          </a:bodyPr>
          <a:lstStyle/>
          <a:p>
            <a:pPr fontAlgn="base"/>
            <a:r>
              <a:rPr lang="en-US" dirty="0"/>
              <a:t>An </a:t>
            </a:r>
            <a:r>
              <a:rPr lang="en-US" b="1" i="1" dirty="0"/>
              <a:t>implication</a:t>
            </a:r>
            <a:r>
              <a:rPr lang="en-US" dirty="0"/>
              <a:t> is the compound statement of the form "if p, then q." It is denoted (p ⇒ q), which is read as "p implies q". It is false only when p is true and q is false, and is true in all other situations.​</a:t>
            </a:r>
          </a:p>
          <a:p>
            <a:pPr fontAlgn="base"/>
            <a:r>
              <a:rPr lang="en-US" dirty="0"/>
              <a:t>A </a:t>
            </a:r>
            <a:r>
              <a:rPr lang="en-US" b="1" i="1" dirty="0"/>
              <a:t>prime number</a:t>
            </a:r>
            <a:r>
              <a:rPr lang="en-US" dirty="0"/>
              <a:t> is a positive integer greater than one, that has no positive integer factors except one and itself.​</a:t>
            </a:r>
          </a:p>
          <a:p>
            <a:pPr fontAlgn="base"/>
            <a:r>
              <a:rPr lang="en-US" b="1" i="1" dirty="0"/>
              <a:t>Mathematical logic</a:t>
            </a:r>
            <a:r>
              <a:rPr lang="en-US" dirty="0"/>
              <a:t> is a subfield of logic and mathematics consisting of both the mathematical study of logic and the application of this study to other areas of mathematics, exemplified by questions on the expressive power of formal logics and the deductive power of formal proof systems.​</a:t>
            </a:r>
          </a:p>
          <a:p>
            <a:endParaRPr lang="ru-RU" dirty="0"/>
          </a:p>
        </p:txBody>
      </p:sp>
    </p:spTree>
    <p:extLst>
      <p:ext uri="{BB962C8B-B14F-4D97-AF65-F5344CB8AC3E}">
        <p14:creationId xmlns:p14="http://schemas.microsoft.com/office/powerpoint/2010/main" val="1368226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238</Words>
  <Application>Microsoft Office PowerPoint</Application>
  <PresentationFormat>Экран (4:3)</PresentationFormat>
  <Paragraphs>24</Paragraphs>
  <Slides>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vt:i4>
      </vt:variant>
    </vt:vector>
  </HeadingPairs>
  <TitlesOfParts>
    <vt:vector size="6" baseType="lpstr">
      <vt:lpstr>Тема Office</vt:lpstr>
      <vt:lpstr>Home reading</vt:lpstr>
      <vt:lpstr>Abstract </vt:lpstr>
      <vt:lpstr>Questions</vt:lpstr>
      <vt:lpstr>Term</vt:lpstr>
      <vt:lpstr>Презентация PowerPoint</vt:lpstr>
    </vt:vector>
  </TitlesOfParts>
  <Company>Work Office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reading</dc:title>
  <dc:creator>Default User</dc:creator>
  <cp:lastModifiedBy>Default User</cp:lastModifiedBy>
  <cp:revision>11</cp:revision>
  <dcterms:created xsi:type="dcterms:W3CDTF">2020-10-19T10:11:42Z</dcterms:created>
  <dcterms:modified xsi:type="dcterms:W3CDTF">2020-10-19T11:43:04Z</dcterms:modified>
</cp:coreProperties>
</file>