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70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2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lang="ru-RU" dirty="0">
                <a:solidFill>
                  <a:srgbClr val="5E70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71531" y="3813043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5E70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Text</a:t>
            </a:r>
            <a:endParaRPr lang="ru-RU" dirty="0"/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506743" y="6117299"/>
            <a:ext cx="1429191" cy="48005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rgbClr val="5E707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aseline="0" dirty="0">
                <a:solidFill>
                  <a:schemeClr val="bg1"/>
                </a:solidFill>
              </a:rPr>
              <a:t>spbu.ru</a:t>
            </a:r>
            <a:endParaRPr lang="ru-RU" sz="24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58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Слайд с большой фотографи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1371" y="356660"/>
            <a:ext cx="4814325" cy="562073"/>
          </a:xfrm>
        </p:spPr>
        <p:txBody>
          <a:bodyPr>
            <a:noAutofit/>
          </a:bodyPr>
          <a:lstStyle>
            <a:lvl1pPr algn="l">
              <a:defRPr sz="3733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Title</a:t>
            </a:r>
            <a:endParaRPr lang="ru-RU" dirty="0"/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27381" y="6213309"/>
            <a:ext cx="2016224" cy="288032"/>
          </a:xfrm>
        </p:spPr>
        <p:txBody>
          <a:bodyPr/>
          <a:lstStyle>
            <a:lvl1pPr algn="l">
              <a:defRPr/>
            </a:lvl1pPr>
          </a:lstStyle>
          <a:p>
            <a:fld id="{2BBAFABD-829A-4A66-BB63-47713B5654B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Подзаголовок 2"/>
          <p:cNvSpPr txBox="1">
            <a:spLocks/>
          </p:cNvSpPr>
          <p:nvPr/>
        </p:nvSpPr>
        <p:spPr>
          <a:xfrm>
            <a:off x="10608502" y="6117299"/>
            <a:ext cx="1429191" cy="48005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rgbClr val="5E707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baseline="0" dirty="0">
                <a:solidFill>
                  <a:schemeClr val="bg1"/>
                </a:solidFill>
              </a:rPr>
              <a:t>spbu.ru</a:t>
            </a:r>
            <a:endParaRPr lang="ru-RU" sz="2400" baseline="0" dirty="0">
              <a:solidFill>
                <a:schemeClr val="bg1"/>
              </a:solidFill>
            </a:endParaRPr>
          </a:p>
        </p:txBody>
      </p:sp>
      <p:sp>
        <p:nvSpPr>
          <p:cNvPr id="15" name="Подзаголовок 2"/>
          <p:cNvSpPr>
            <a:spLocks noGrp="1"/>
          </p:cNvSpPr>
          <p:nvPr>
            <p:ph type="subTitle" idx="13" hasCustomPrompt="1"/>
          </p:nvPr>
        </p:nvSpPr>
        <p:spPr>
          <a:xfrm>
            <a:off x="431371" y="1892829"/>
            <a:ext cx="11425269" cy="4032448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5E707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Text</a:t>
            </a:r>
            <a:endParaRPr lang="ru-RU" dirty="0"/>
          </a:p>
        </p:txBody>
      </p:sp>
      <p:sp>
        <p:nvSpPr>
          <p:cNvPr id="24" name="Текст 23"/>
          <p:cNvSpPr>
            <a:spLocks noGrp="1"/>
          </p:cNvSpPr>
          <p:nvPr>
            <p:ph type="body" sz="quarter" idx="14" hasCustomPrompt="1"/>
          </p:nvPr>
        </p:nvSpPr>
        <p:spPr>
          <a:xfrm>
            <a:off x="431371" y="1220954"/>
            <a:ext cx="11425269" cy="575865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5E70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85" indent="0">
              <a:buNone/>
              <a:defRPr b="1">
                <a:solidFill>
                  <a:srgbClr val="5E70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19170" indent="0">
              <a:buNone/>
              <a:defRPr b="1">
                <a:solidFill>
                  <a:srgbClr val="5E70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754" indent="0">
              <a:buNone/>
              <a:defRPr b="1">
                <a:solidFill>
                  <a:srgbClr val="5E70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38339" indent="0">
              <a:buNone/>
              <a:defRPr b="1">
                <a:solidFill>
                  <a:srgbClr val="5E70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782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абочий слайд с фотографи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1371" y="356660"/>
            <a:ext cx="4814325" cy="562073"/>
          </a:xfrm>
        </p:spPr>
        <p:txBody>
          <a:bodyPr>
            <a:noAutofit/>
          </a:bodyPr>
          <a:lstStyle>
            <a:lvl1pPr algn="l">
              <a:defRPr sz="3733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Title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27381" y="6213309"/>
            <a:ext cx="2016224" cy="288032"/>
          </a:xfrm>
        </p:spPr>
        <p:txBody>
          <a:bodyPr/>
          <a:lstStyle>
            <a:lvl1pPr algn="l">
              <a:defRPr/>
            </a:lvl1pPr>
          </a:lstStyle>
          <a:p>
            <a:fld id="{2BBAFABD-829A-4A66-BB63-47713B5654B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10608502" y="6117299"/>
            <a:ext cx="1429191" cy="48005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rgbClr val="5E707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baseline="0" dirty="0">
                <a:solidFill>
                  <a:schemeClr val="bg1"/>
                </a:solidFill>
              </a:rPr>
              <a:t>spbu.ru</a:t>
            </a:r>
            <a:endParaRPr lang="ru-RU" sz="2400" baseline="0" dirty="0">
              <a:solidFill>
                <a:schemeClr val="bg1"/>
              </a:solidFill>
            </a:endParaRPr>
          </a:p>
        </p:txBody>
      </p:sp>
      <p:sp>
        <p:nvSpPr>
          <p:cNvPr id="10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431371" y="1412776"/>
            <a:ext cx="5384800" cy="4416491"/>
          </a:xfrm>
          <a:solidFill>
            <a:srgbClr val="5E7076">
              <a:alpha val="41176"/>
            </a:srgbClr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3733">
                <a:solidFill>
                  <a:schemeClr val="bg1"/>
                </a:solidFill>
              </a:defRPr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11" name="Подзаголовок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412776"/>
            <a:ext cx="5760640" cy="451250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5E707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682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с большой фотографи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0" y="1412776"/>
            <a:ext cx="12192000" cy="5445224"/>
          </a:xfrm>
          <a:solidFill>
            <a:schemeClr val="bg1">
              <a:lumMod val="75000"/>
            </a:schemeClr>
          </a:solidFill>
          <a:ln>
            <a:solidFill>
              <a:srgbClr val="000000">
                <a:alpha val="21176"/>
              </a:srgbClr>
            </a:solidFill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3733">
                <a:solidFill>
                  <a:schemeClr val="bg1"/>
                </a:solidFill>
              </a:defRPr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err="1"/>
              <a:t>foto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1371" y="356660"/>
            <a:ext cx="4814325" cy="562073"/>
          </a:xfrm>
        </p:spPr>
        <p:txBody>
          <a:bodyPr>
            <a:noAutofit/>
          </a:bodyPr>
          <a:lstStyle>
            <a:lvl1pPr algn="l">
              <a:defRPr sz="3733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Title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31371" y="5733256"/>
            <a:ext cx="11760629" cy="672075"/>
          </a:xfrm>
          <a:prstGeom prst="rect">
            <a:avLst/>
          </a:prstGeom>
          <a:solidFill>
            <a:srgbClr val="FFFFFF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3" hasCustomPrompt="1"/>
          </p:nvPr>
        </p:nvSpPr>
        <p:spPr>
          <a:xfrm>
            <a:off x="431371" y="5754817"/>
            <a:ext cx="11521280" cy="672075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rgbClr val="5E707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en-US" sz="2133" baseline="0" dirty="0">
                <a:solidFill>
                  <a:schemeClr val="bg1"/>
                </a:solidFill>
              </a:rPr>
              <a:t>St Petersburg University</a:t>
            </a:r>
            <a:endParaRPr lang="ru-RU" sz="2133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09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крывающи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/>
          <p:cNvSpPr txBox="1">
            <a:spLocks/>
          </p:cNvSpPr>
          <p:nvPr/>
        </p:nvSpPr>
        <p:spPr>
          <a:xfrm>
            <a:off x="506743" y="6117299"/>
            <a:ext cx="1429191" cy="48005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rgbClr val="5E707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aseline="0" dirty="0">
                <a:solidFill>
                  <a:schemeClr val="bg1"/>
                </a:solidFill>
              </a:rPr>
              <a:t>spbu.ru</a:t>
            </a:r>
            <a:endParaRPr lang="ru-RU" sz="2400" baseline="0" dirty="0">
              <a:solidFill>
                <a:schemeClr val="bg1"/>
              </a:solidFill>
            </a:endParaRPr>
          </a:p>
        </p:txBody>
      </p:sp>
      <p:sp>
        <p:nvSpPr>
          <p:cNvPr id="9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431371" y="1508787"/>
            <a:ext cx="11425269" cy="480053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5E707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Text</a:t>
            </a: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1371" y="356660"/>
            <a:ext cx="4814325" cy="562073"/>
          </a:xfrm>
        </p:spPr>
        <p:txBody>
          <a:bodyPr>
            <a:noAutofit/>
          </a:bodyPr>
          <a:lstStyle>
            <a:lvl1pPr algn="l">
              <a:defRPr sz="3733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67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B3DD4-B6D9-4A05-AD22-942044A76074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AFABD-829A-4A66-BB63-47713B565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26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F0644CF-3651-47E0-A6D8-B7BFD7864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“Introduction to statistics”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764EAA02-CF0A-4DA0-8750-6967C2206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450" y="3813043"/>
            <a:ext cx="11815279" cy="232769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report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Norkin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Mark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14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89DD3E0-00DD-42E7-BBB7-6E185071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F89648F7-4AC1-4350-8F77-0030E5E42D85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31371" y="1283516"/>
            <a:ext cx="11425269" cy="464176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program: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Hypothesis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Categorical Data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T- test and Analysis of Variance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and Linear Regression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D392DBF1-8579-4C26-9C4F-1E17260F8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91" y="1073171"/>
            <a:ext cx="1821862" cy="50624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5B7E64F1-2707-49D6-9726-DFE578F9F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653" y="1073171"/>
            <a:ext cx="1763419" cy="296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2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7AE1426-CAF3-458D-BE62-D97FE55E9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module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13531D9D-3E18-4A16-8536-28CC4565C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Hypothesis Testing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65F8A8CE-A19A-4FD5-A6A5-A8F50F6D4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8" y="1791063"/>
            <a:ext cx="3671526" cy="384598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76E05133-9DC5-4E24-894D-F062DC2AF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779" y="1847731"/>
            <a:ext cx="3341834" cy="37326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489997C-E1DD-4A24-A85B-6D3D82644818}"/>
              </a:ext>
            </a:extLst>
          </p:cNvPr>
          <p:cNvSpPr txBox="1"/>
          <p:nvPr/>
        </p:nvSpPr>
        <p:spPr>
          <a:xfrm>
            <a:off x="3998399" y="5431234"/>
            <a:ext cx="2494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5E707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Representative sample</a:t>
            </a:r>
            <a:endParaRPr lang="ru-RU" sz="2000" dirty="0">
              <a:solidFill>
                <a:srgbClr val="5E707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7FA3059-DC4C-4664-9923-AC1CCD3E45E5}"/>
              </a:ext>
            </a:extLst>
          </p:cNvPr>
          <p:cNvSpPr txBox="1"/>
          <p:nvPr/>
        </p:nvSpPr>
        <p:spPr>
          <a:xfrm>
            <a:off x="450731" y="5436991"/>
            <a:ext cx="2935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5E707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Non-representative sample</a:t>
            </a:r>
            <a:endParaRPr lang="ru-RU" sz="2000" dirty="0">
              <a:solidFill>
                <a:srgbClr val="5E707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93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73C7386-7231-41C7-B4A6-5CF65FDE2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module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B5138F3D-0191-469A-B24D-B527532B8C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3365" y="1027864"/>
            <a:ext cx="11425269" cy="575865"/>
          </a:xfrm>
        </p:spPr>
        <p:txBody>
          <a:bodyPr/>
          <a:lstStyle/>
          <a:p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Categorical Data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49D87C20-2296-4E3F-A7B9-B6D08E24C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89" y="1603729"/>
            <a:ext cx="4480288" cy="274417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8AA53367-F848-4BC5-963A-77C9693B6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291" y="1492743"/>
            <a:ext cx="4625343" cy="274417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55A6B5EC-DA9F-41C1-9274-460A6158A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450" y="3487255"/>
            <a:ext cx="43624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8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20C1BAC-D794-4A45-8509-130CD8E1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module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D7E3C52-7008-4A23-9C78-C81CCD60D7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T- test and Analysis of Variance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8EE7034C-EB05-40AF-A7DD-1662CFD95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71" y="1862356"/>
            <a:ext cx="3430752" cy="406001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199D0277-21A9-4CA9-822F-1CED5C38B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737" y="2360446"/>
            <a:ext cx="53721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5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2A34955-B953-4AE1-980A-31E9BA43F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Fourth module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92590CB6-343D-41AC-A018-9BB8A1EC1E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and Linear Regression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C58C8099-3EF8-42F4-8E94-093CA4FA5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60" y="2835479"/>
            <a:ext cx="3825669" cy="280156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2D8468A7-B640-4BF8-9481-5A5A8CDFC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212" y="3103927"/>
            <a:ext cx="3480049" cy="266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9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273097C-9280-4BEB-8A3F-8A8B8F92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endParaRPr lang="ru-R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D92A01D-4B24-4312-ADE5-8E05E6755739}"/>
              </a:ext>
            </a:extLst>
          </p:cNvPr>
          <p:cNvSpPr txBox="1"/>
          <p:nvPr/>
        </p:nvSpPr>
        <p:spPr>
          <a:xfrm>
            <a:off x="7921116" y="3198167"/>
            <a:ext cx="3839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E707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  <a:endParaRPr lang="ru-RU" sz="2400" dirty="0">
              <a:solidFill>
                <a:srgbClr val="5E707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81" y="1220796"/>
            <a:ext cx="6759675" cy="4765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82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2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Тема2" id="{71C588FB-7C51-4F7F-9DD1-B2A19C328A6D}" vid="{A722EDB2-0B8E-4944-8138-BDC6AA2F28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Тема2</Template>
  <TotalTime>505</TotalTime>
  <Words>68</Words>
  <Application>Microsoft Office PowerPoint</Application>
  <PresentationFormat>Произвольный</PresentationFormat>
  <Paragraphs>22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Тема2</vt:lpstr>
      <vt:lpstr>“Introduction to statistics” </vt:lpstr>
      <vt:lpstr>Introduction</vt:lpstr>
      <vt:lpstr>First module</vt:lpstr>
      <vt:lpstr>Second module</vt:lpstr>
      <vt:lpstr>Third module</vt:lpstr>
      <vt:lpstr>Fourth module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“Introduction to statistic” </dc:title>
  <dc:creator>rto</dc:creator>
  <cp:lastModifiedBy>Default User</cp:lastModifiedBy>
  <cp:revision>4</cp:revision>
  <dcterms:created xsi:type="dcterms:W3CDTF">2021-11-21T12:45:46Z</dcterms:created>
  <dcterms:modified xsi:type="dcterms:W3CDTF">2021-12-12T21:43:17Z</dcterms:modified>
</cp:coreProperties>
</file>