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9dcb8c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9dcb8c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9dcb8c0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99dcb8c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9dcb8c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9dcb8c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99dcb8c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99dcb8c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0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150">
                <a:latin typeface="Georgia"/>
                <a:ea typeface="Georgia"/>
                <a:cs typeface="Georgia"/>
                <a:sym typeface="Georgia"/>
              </a:rPr>
              <a:t>Grigori Perelman</a:t>
            </a:r>
            <a:endParaRPr sz="41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Russian mathematician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Formation of a scientist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8650" y="1152475"/>
            <a:ext cx="86736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1982 - </a:t>
            </a:r>
            <a:r>
              <a:rPr lang="ru" sz="1400"/>
              <a:t>Victory in the International Mathematical Olympiad in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Budapest and admission to the Faculty of Mathematics and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Mechanics of Leningrad State University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1987 - Admission to graduate school at the Leningrad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Department of the Mathematical Institute. V. A. Steklova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1990 - PhD thesis defense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1992 - Scientific activity in the USA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1996 - Return to St. Petersburg and start work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on the Poincaré conjecture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500" y="1017729"/>
            <a:ext cx="3109350" cy="2276025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rgbClr val="000000">
                <a:alpha val="74000"/>
              </a:srgbClr>
            </a:outerShdw>
          </a:effectLst>
        </p:spPr>
      </p:pic>
      <p:sp>
        <p:nvSpPr>
          <p:cNvPr id="63" name="Google Shape;63;p14"/>
          <p:cNvSpPr txBox="1"/>
          <p:nvPr/>
        </p:nvSpPr>
        <p:spPr>
          <a:xfrm>
            <a:off x="3158025" y="3389350"/>
            <a:ext cx="73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Grigori Perelman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13 June 1966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Poincaré hypothesis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2002 - 2003 - Publication of articles proving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the Poincaré conjecture: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The entropy formula for the Ricci flow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and its geometric applications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Ricci flow with surgery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on three-manifolds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Finite extinction time for the solutions to the Ricci flow on certain three-manifolds</a:t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00" y="769913"/>
            <a:ext cx="4762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Recognition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2006 - “Fields Medal”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2010 - “Millennium Prize”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2011 - Sponsoring young scientists through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the “Millennium Prize”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175" y="563888"/>
            <a:ext cx="3049925" cy="40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4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