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6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 reason why we do not need to extend the number system to solve equations </a:t>
            </a:r>
            <a:r>
              <a:rPr lang="en-US" sz="2400" b="1" dirty="0"/>
              <a:t>was </a:t>
            </a:r>
            <a:r>
              <a:rPr lang="en-US" sz="2400" b="1" dirty="0" smtClean="0"/>
              <a:t>explained. </a:t>
            </a:r>
            <a:r>
              <a:rPr lang="en-US" sz="2400" dirty="0" smtClean="0"/>
              <a:t>The fact that the general </a:t>
            </a:r>
            <a:r>
              <a:rPr lang="en-US" sz="2400" dirty="0"/>
              <a:t>polynomial </a:t>
            </a:r>
            <a:r>
              <a:rPr lang="en-US" sz="2400" dirty="0" smtClean="0"/>
              <a:t>equation for </a:t>
            </a:r>
            <a:r>
              <a:rPr lang="en-US" sz="2400" dirty="0"/>
              <a:t>n greater than four </a:t>
            </a:r>
            <a:r>
              <a:rPr lang="en-US" sz="2400" dirty="0" smtClean="0"/>
              <a:t>could </a:t>
            </a:r>
            <a:r>
              <a:rPr lang="en-US" sz="2400" dirty="0"/>
              <a:t>not be solved </a:t>
            </a:r>
            <a:r>
              <a:rPr lang="en-US" sz="2400" dirty="0" smtClean="0"/>
              <a:t>algebraically </a:t>
            </a:r>
            <a:r>
              <a:rPr lang="en-US" sz="2400" b="1" dirty="0" smtClean="0"/>
              <a:t>was given</a:t>
            </a:r>
            <a:r>
              <a:rPr lang="en-US" sz="2400" dirty="0"/>
              <a:t>. B</a:t>
            </a:r>
            <a:r>
              <a:rPr lang="en-US" sz="2400" dirty="0" smtClean="0"/>
              <a:t>asic </a:t>
            </a:r>
            <a:r>
              <a:rPr lang="en-US" sz="2400" dirty="0"/>
              <a:t>definitions of field groups and rings </a:t>
            </a:r>
            <a:r>
              <a:rPr lang="en-US" sz="2400" b="1" dirty="0"/>
              <a:t>were </a:t>
            </a:r>
            <a:r>
              <a:rPr lang="en-US" sz="2400" b="1" dirty="0" smtClean="0"/>
              <a:t>presented. </a:t>
            </a:r>
            <a:r>
              <a:rPr lang="en-US" sz="2400" dirty="0"/>
              <a:t>Also examples of rings and fields </a:t>
            </a:r>
            <a:r>
              <a:rPr lang="en-US" sz="2400" b="1" dirty="0"/>
              <a:t>were given </a:t>
            </a:r>
            <a:r>
              <a:rPr lang="en-US" sz="2400" dirty="0"/>
              <a:t>and the difference between them </a:t>
            </a:r>
            <a:r>
              <a:rPr lang="en-US" sz="2400" b="1" dirty="0"/>
              <a:t>was </a:t>
            </a:r>
            <a:r>
              <a:rPr lang="en-US" sz="2400" b="1" dirty="0" smtClean="0"/>
              <a:t>shown</a:t>
            </a:r>
            <a:r>
              <a:rPr lang="ru-RU" sz="2400" dirty="0" smtClean="0"/>
              <a:t>. </a:t>
            </a:r>
            <a:r>
              <a:rPr lang="en-US" sz="2400" dirty="0" smtClean="0"/>
              <a:t>As a result, basic </a:t>
            </a:r>
            <a:r>
              <a:rPr lang="en-US" sz="2400" dirty="0"/>
              <a:t>understanding of the solution of equations </a:t>
            </a:r>
            <a:r>
              <a:rPr lang="en-US" sz="2400" dirty="0" smtClean="0"/>
              <a:t>and main </a:t>
            </a:r>
            <a:r>
              <a:rPr lang="en-US" sz="2400" dirty="0"/>
              <a:t>concepts of the field </a:t>
            </a:r>
            <a:r>
              <a:rPr lang="en-US" sz="2400" dirty="0" smtClean="0"/>
              <a:t>, ring </a:t>
            </a:r>
            <a:r>
              <a:rPr lang="en-US" sz="2400" dirty="0"/>
              <a:t>and group </a:t>
            </a:r>
            <a:r>
              <a:rPr lang="en-US" sz="2400" b="1" dirty="0"/>
              <a:t>were </a:t>
            </a:r>
            <a:r>
              <a:rPr lang="en-US" sz="2400" b="1" dirty="0" smtClean="0"/>
              <a:t>obtained</a:t>
            </a:r>
            <a:r>
              <a:rPr lang="ru-RU" sz="2400" dirty="0" smtClean="0"/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1231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143000"/>
          </a:xfrm>
        </p:spPr>
        <p:txBody>
          <a:bodyPr/>
          <a:lstStyle/>
          <a:p>
            <a:r>
              <a:rPr lang="en-US" dirty="0" smtClean="0"/>
              <a:t>Questions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7" y="548680"/>
            <a:ext cx="8928992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What </a:t>
            </a:r>
            <a:r>
              <a:rPr lang="en-US" sz="2000" dirty="0"/>
              <a:t>number system is sufficient to solve </a:t>
            </a:r>
            <a:r>
              <a:rPr lang="en-US" sz="2000" dirty="0" smtClean="0"/>
              <a:t>equations</a:t>
            </a:r>
            <a:r>
              <a:rPr lang="ru-RU" sz="2000" dirty="0" smtClean="0"/>
              <a:t>?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complex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What </a:t>
            </a:r>
            <a:r>
              <a:rPr lang="en-US" sz="2000" dirty="0"/>
              <a:t>did gauss </a:t>
            </a:r>
            <a:r>
              <a:rPr lang="en-US" sz="2000" dirty="0" smtClean="0"/>
              <a:t>prove in </a:t>
            </a:r>
            <a:r>
              <a:rPr lang="en-US" sz="2000" dirty="0"/>
              <a:t>"Fundamental Theorem of Algebra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"?(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Every algebraic equation of degree n with coefficients in the complex number system has a root (and hence n roots) among the complex numbers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What is the most interesting property of a field that is assumed in ordinary algebra</a:t>
            </a:r>
            <a:r>
              <a:rPr lang="en-US" sz="2000" dirty="0" smtClean="0"/>
              <a:t>?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nonexistence of zero divisors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The concrete </a:t>
            </a:r>
            <a:r>
              <a:rPr lang="en-US" sz="2000" dirty="0"/>
              <a:t>formulation of what concept did R. Dedekind give in 1871</a:t>
            </a:r>
            <a:r>
              <a:rPr lang="en-US" sz="2000" dirty="0" smtClean="0"/>
              <a:t>?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the theory of fields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What </a:t>
            </a:r>
            <a:r>
              <a:rPr lang="en-US" sz="2000" dirty="0"/>
              <a:t>should the field contain</a:t>
            </a:r>
            <a:r>
              <a:rPr lang="en-US" sz="2000" dirty="0" smtClean="0"/>
              <a:t>?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(zero element)</a:t>
            </a:r>
          </a:p>
          <a:p>
            <a:pPr marL="0" indent="0">
              <a:buNone/>
            </a:pPr>
            <a:r>
              <a:rPr lang="en-US" sz="2000" dirty="0" smtClean="0"/>
              <a:t>What operation </a:t>
            </a:r>
            <a:r>
              <a:rPr lang="en-US" sz="2000" dirty="0"/>
              <a:t>is prohibited in the ring</a:t>
            </a:r>
            <a:r>
              <a:rPr lang="en-US" sz="2000" dirty="0" smtClean="0"/>
              <a:t>?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divide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Is it necessary to extend complex number system to solve equations</a:t>
            </a:r>
            <a:r>
              <a:rPr lang="ru-RU" sz="2000" dirty="0" smtClean="0"/>
              <a:t>?(</a:t>
            </a:r>
            <a:r>
              <a:rPr lang="en-US" sz="2000" dirty="0" smtClean="0"/>
              <a:t>No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Can </a:t>
            </a:r>
            <a:r>
              <a:rPr lang="en-US" sz="2000" dirty="0"/>
              <a:t>we get similar formulas giving the roots as algebraic expressions in terms of the coefficients for the general equation of any </a:t>
            </a:r>
            <a:r>
              <a:rPr lang="en-US" sz="2000" dirty="0" smtClean="0"/>
              <a:t>degree</a:t>
            </a:r>
            <a:r>
              <a:rPr lang="ru-RU" sz="2000" dirty="0" smtClean="0"/>
              <a:t>? (</a:t>
            </a:r>
            <a:r>
              <a:rPr lang="en-US" sz="2000" dirty="0" smtClean="0"/>
              <a:t>No we can’t</a:t>
            </a:r>
            <a:r>
              <a:rPr lang="ru-RU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Did </a:t>
            </a:r>
            <a:r>
              <a:rPr lang="en-US" sz="2000" dirty="0"/>
              <a:t>Abel's solution contain an error</a:t>
            </a:r>
            <a:r>
              <a:rPr lang="en-US" sz="2000" dirty="0" smtClean="0"/>
              <a:t>?(yes)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Are </a:t>
            </a:r>
            <a:r>
              <a:rPr lang="en-US" sz="2000" dirty="0"/>
              <a:t>real numbers an example of a field</a:t>
            </a:r>
            <a:r>
              <a:rPr lang="en-US" sz="2000" dirty="0" smtClean="0"/>
              <a:t>?(yes they are)</a:t>
            </a:r>
          </a:p>
          <a:p>
            <a:pPr marL="0" indent="0">
              <a:buNone/>
            </a:pPr>
            <a:r>
              <a:rPr lang="en-US" sz="2000" dirty="0"/>
              <a:t>I</a:t>
            </a:r>
            <a:r>
              <a:rPr lang="en-US" sz="2000" dirty="0" smtClean="0"/>
              <a:t>s </a:t>
            </a:r>
            <a:r>
              <a:rPr lang="en-US" sz="2000" dirty="0"/>
              <a:t>division in a ring possible</a:t>
            </a:r>
            <a:r>
              <a:rPr lang="en-US" sz="2000" dirty="0" smtClean="0"/>
              <a:t>? (No)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erms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Field</a:t>
            </a:r>
            <a:r>
              <a:rPr lang="en-US" sz="2800" dirty="0" smtClean="0"/>
              <a:t> -  </a:t>
            </a:r>
            <a:r>
              <a:rPr lang="en-US" sz="2800" dirty="0"/>
              <a:t>a mathematical system in which addition and multiplication can be carried out in a way that satisfies the familiar rules, namely </a:t>
            </a:r>
            <a:r>
              <a:rPr lang="en-US" sz="2800" dirty="0" smtClean="0"/>
              <a:t>the </a:t>
            </a:r>
            <a:r>
              <a:rPr lang="en-US" sz="2800" dirty="0"/>
              <a:t>commutative law of addition and multiplication, </a:t>
            </a:r>
            <a:r>
              <a:rPr lang="en-US" sz="2800" dirty="0" smtClean="0"/>
              <a:t>the </a:t>
            </a:r>
            <a:r>
              <a:rPr lang="en-US" sz="2800" dirty="0"/>
              <a:t>associative law of addition and </a:t>
            </a:r>
            <a:r>
              <a:rPr lang="en-US" sz="2800" dirty="0" smtClean="0"/>
              <a:t>multiplication, the </a:t>
            </a:r>
            <a:r>
              <a:rPr lang="en-US" sz="2800" dirty="0"/>
              <a:t>distributive law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b="1" dirty="0"/>
              <a:t>Degree of equation</a:t>
            </a:r>
            <a:r>
              <a:rPr lang="en-US" sz="2800" dirty="0"/>
              <a:t> is the highest power of x in the given </a:t>
            </a:r>
            <a:r>
              <a:rPr lang="en-US" sz="2800" dirty="0" smtClean="0"/>
              <a:t>equation</a:t>
            </a:r>
          </a:p>
          <a:p>
            <a:pPr marL="0" indent="0">
              <a:buNone/>
            </a:pPr>
            <a:r>
              <a:rPr lang="en-US" sz="2800" b="1" dirty="0"/>
              <a:t>C</a:t>
            </a:r>
            <a:r>
              <a:rPr lang="en-US" sz="2800" b="1" dirty="0" smtClean="0"/>
              <a:t>omplex </a:t>
            </a:r>
            <a:r>
              <a:rPr lang="en-US" sz="2800" b="1" dirty="0"/>
              <a:t>number</a:t>
            </a:r>
            <a:r>
              <a:rPr lang="en-US" sz="2800" dirty="0"/>
              <a:t> is a number that can be expressed in the form a + bi, where a and b are real numbers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6787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100</Words>
  <Application>Microsoft Office PowerPoint</Application>
  <PresentationFormat>Экран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Abstract</vt:lpstr>
      <vt:lpstr>Questions </vt:lpstr>
      <vt:lpstr>Terms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Default User</cp:lastModifiedBy>
  <cp:revision>11</cp:revision>
  <dcterms:created xsi:type="dcterms:W3CDTF">2020-11-30T08:17:26Z</dcterms:created>
  <dcterms:modified xsi:type="dcterms:W3CDTF">2020-11-30T10:43:14Z</dcterms:modified>
</cp:coreProperties>
</file>