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0" r:id="rId2"/>
    <p:sldId id="289" r:id="rId3"/>
    <p:sldId id="290" r:id="rId4"/>
    <p:sldId id="291" r:id="rId5"/>
    <p:sldId id="292" r:id="rId6"/>
    <p:sldId id="294" r:id="rId7"/>
    <p:sldId id="27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t>07.05.2022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Санкт-Петербургский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>
                <a:solidFill>
                  <a:schemeClr val="bg1"/>
                </a:solidFill>
              </a:rPr>
              <a:t> университет</a:t>
            </a:r>
            <a:br>
              <a:rPr lang="ru-RU" baseline="0" dirty="0">
                <a:solidFill>
                  <a:schemeClr val="bg1"/>
                </a:solidFill>
              </a:rPr>
            </a:br>
            <a:r>
              <a:rPr lang="en-US" b="1" baseline="0" dirty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AB62-4EEE-43F2-A223-FD26436F8458}" type="datetime1">
              <a:rPr lang="ru-RU" smtClean="0"/>
              <a:t>07.05.2022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free surface flow </a:t>
            </a:r>
            <a:br>
              <a:rPr lang="ru-RU" dirty="0"/>
            </a:br>
            <a:r>
              <a:rPr lang="en-US" dirty="0"/>
              <a:t>simulation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2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634E9-FC0F-4FCC-8757-7CDDFF68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Free surface boat simulation - Autodesk Community - CFD">
            <a:extLst>
              <a:ext uri="{FF2B5EF4-FFF2-40B4-BE49-F238E27FC236}">
                <a16:creationId xmlns:a16="http://schemas.microsoft.com/office/drawing/2014/main" id="{C0F9342B-02EB-48C0-83F6-1ABFA5E3C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52" y="2458277"/>
            <a:ext cx="38100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m Break Tutorial - SimFlow CFD Software">
            <a:extLst>
              <a:ext uri="{FF2B5EF4-FFF2-40B4-BE49-F238E27FC236}">
                <a16:creationId xmlns:a16="http://schemas.microsoft.com/office/drawing/2014/main" id="{0E183514-B4FE-406A-B529-F2EF3211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71" y="836712"/>
            <a:ext cx="4020213" cy="293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Гидрогазодинамика (CFD) | CAE Expert">
            <a:extLst>
              <a:ext uri="{FF2B5EF4-FFF2-40B4-BE49-F238E27FC236}">
                <a16:creationId xmlns:a16="http://schemas.microsoft.com/office/drawing/2014/main" id="{DEC3D1E0-AE22-4F91-BB76-B1B0B027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202" y="3501008"/>
            <a:ext cx="3216225" cy="241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10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Method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3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634E9-FC0F-4FCC-8757-7CDDFF68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Particles Injection Simulation with OpenFOAM | CFD Simulation Library |  FetchCFD">
            <a:extLst>
              <a:ext uri="{FF2B5EF4-FFF2-40B4-BE49-F238E27FC236}">
                <a16:creationId xmlns:a16="http://schemas.microsoft.com/office/drawing/2014/main" id="{FB205C51-F5FD-4FA9-A80C-826AA85E8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2" y="1083586"/>
            <a:ext cx="5112568" cy="2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FD Euler-Lagrange particles openFoam - YouTube">
            <a:extLst>
              <a:ext uri="{FF2B5EF4-FFF2-40B4-BE49-F238E27FC236}">
                <a16:creationId xmlns:a16="http://schemas.microsoft.com/office/drawing/2014/main" id="{C1F39540-D773-456B-8791-6D4BEB1B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99" y="3212976"/>
            <a:ext cx="4200128" cy="315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78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Method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4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634E9-FC0F-4FCC-8757-7CDDFF68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OpenFOAM v8 User Guide: 2.3 Breaking of a dam">
            <a:extLst>
              <a:ext uri="{FF2B5EF4-FFF2-40B4-BE49-F238E27FC236}">
                <a16:creationId xmlns:a16="http://schemas.microsoft.com/office/drawing/2014/main" id="{DEEE48A6-FFFA-46D9-A52A-BFA5BC7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6" y="1292480"/>
            <a:ext cx="45434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Surface Fluid Flow | CFD-101 | Free Surface, Transient Flows">
            <a:extLst>
              <a:ext uri="{FF2B5EF4-FFF2-40B4-BE49-F238E27FC236}">
                <a16:creationId xmlns:a16="http://schemas.microsoft.com/office/drawing/2014/main" id="{FFA32B92-6A12-4A2F-91A4-E8D4E5D8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71" y="4287837"/>
            <a:ext cx="76200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1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5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634E9-FC0F-4FCC-8757-7CDDFF68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Движение потока в фиксированном месте, с точки зрения Эйлера, считается известным, если известны функции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массы при использовании подхода Эйлера имеет вид 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импульса в подходе Эйлера примет вид : </a:t>
            </a:r>
          </a:p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88AEA7-337A-4C96-9BBC-F0FB0804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88840"/>
            <a:ext cx="1368152" cy="70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A65DCD4-167B-488D-8F25-0342AD28B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778" y="2669751"/>
            <a:ext cx="1386539" cy="62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58FAC44-3A6A-42F1-9201-6AB97C9C5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76" y="3594456"/>
            <a:ext cx="1625143" cy="53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00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Mac,VOF</a:t>
            </a:r>
            <a:r>
              <a:rPr lang="en-US" dirty="0"/>
              <a:t>, surface markers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6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634E9-FC0F-4FCC-8757-7CDDFF68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54DB01-E647-4B65-ADF9-5B812B88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6" y="1783213"/>
            <a:ext cx="2747501" cy="270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5A76BA0-F77D-4F6E-A075-C60872C1C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538" y="1787294"/>
            <a:ext cx="2747501" cy="270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he Volume-Of-Fluid (VOF) concept - YouTube">
            <a:extLst>
              <a:ext uri="{FF2B5EF4-FFF2-40B4-BE49-F238E27FC236}">
                <a16:creationId xmlns:a16="http://schemas.microsoft.com/office/drawing/2014/main" id="{84BF2224-93EE-423E-BEC2-45A47F33A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9" r="28058" b="13706"/>
          <a:stretch/>
        </p:blipFill>
        <p:spPr bwMode="auto">
          <a:xfrm>
            <a:off x="5770300" y="1900326"/>
            <a:ext cx="3289176" cy="247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9CD3C64-1FE4-4E72-AAA2-ABC2ACB6E99A}"/>
              </a:ext>
            </a:extLst>
          </p:cNvPr>
          <p:cNvSpPr txBox="1">
            <a:spLocks/>
          </p:cNvSpPr>
          <p:nvPr/>
        </p:nvSpPr>
        <p:spPr>
          <a:xfrm>
            <a:off x="1547664" y="2348880"/>
            <a:ext cx="6624736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Thank you for your attention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_01_SPbU_template_4x3_ру.potx" id="{71A282ED-8E1E-42AD-BE2F-F28C58A228C7}" vid="{9B2582A4-6DEF-49A6-9DB2-F5B3F9FEF5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60</TotalTime>
  <Words>61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free surface flow  simulation</vt:lpstr>
      <vt:lpstr>application</vt:lpstr>
      <vt:lpstr>Lagrange Method</vt:lpstr>
      <vt:lpstr>Euler Method</vt:lpstr>
      <vt:lpstr>Formulas</vt:lpstr>
      <vt:lpstr>Mac,VOF, surface markers 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surface flow  simulation</dc:title>
  <dc:creator>норкин марк</dc:creator>
  <cp:lastModifiedBy>норкин марк</cp:lastModifiedBy>
  <cp:revision>5</cp:revision>
  <dcterms:created xsi:type="dcterms:W3CDTF">2022-05-07T14:07:20Z</dcterms:created>
  <dcterms:modified xsi:type="dcterms:W3CDTF">2022-05-07T15:08:05Z</dcterms:modified>
</cp:coreProperties>
</file>