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81" r:id="rId3"/>
    <p:sldId id="284" r:id="rId4"/>
    <p:sldId id="288" r:id="rId5"/>
    <p:sldId id="287" r:id="rId6"/>
    <p:sldId id="286" r:id="rId7"/>
    <p:sldId id="285" r:id="rId8"/>
    <p:sldId id="289" r:id="rId9"/>
    <p:sldId id="290" r:id="rId10"/>
    <p:sldId id="27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BFEFA-5078-4529-947A-ACEAC6C9810F}">
          <p14:sldIdLst>
            <p14:sldId id="280"/>
            <p14:sldId id="281"/>
            <p14:sldId id="284"/>
            <p14:sldId id="288"/>
            <p14:sldId id="287"/>
            <p14:sldId id="286"/>
            <p14:sldId id="285"/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81" d="100"/>
          <a:sy n="81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04.05.2022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err="1"/>
              <a:t>Гильм</a:t>
            </a:r>
            <a:r>
              <a:rPr lang="ru-RU" sz="4000" dirty="0"/>
              <a:t> </a:t>
            </a:r>
            <a:r>
              <a:rPr lang="ru-RU" sz="4000" dirty="0" err="1"/>
              <a:t>Хайревич</a:t>
            </a:r>
            <a:r>
              <a:rPr lang="ru-RU" sz="4000" dirty="0"/>
              <a:t> </a:t>
            </a:r>
            <a:r>
              <a:rPr lang="ru-RU" sz="4000" dirty="0" err="1"/>
              <a:t>Камай</a:t>
            </a:r>
            <a:br>
              <a:rPr lang="ru-RU" sz="4000" dirty="0"/>
            </a:br>
            <a:r>
              <a:rPr lang="ru-RU" sz="4000" dirty="0"/>
              <a:t>(</a:t>
            </a:r>
            <a:r>
              <a:rPr lang="ru-RU" sz="4000" dirty="0" err="1"/>
              <a:t>Гыйлем</a:t>
            </a:r>
            <a:r>
              <a:rPr lang="ru-RU" sz="4000" dirty="0"/>
              <a:t> </a:t>
            </a:r>
            <a:r>
              <a:rPr lang="ru-RU" sz="4000" dirty="0" err="1"/>
              <a:t>Хәйри</a:t>
            </a:r>
            <a:r>
              <a:rPr lang="ru-RU" sz="4000" dirty="0"/>
              <a:t> </a:t>
            </a:r>
            <a:r>
              <a:rPr lang="ru-RU" sz="4000" dirty="0" err="1"/>
              <a:t>Камай</a:t>
            </a:r>
            <a:r>
              <a:rPr lang="ru-RU" sz="4000" dirty="0"/>
              <a:t>)</a:t>
            </a:r>
            <a:br>
              <a:rPr lang="ru-RU" sz="4000" dirty="0"/>
            </a:br>
            <a:r>
              <a:rPr lang="ru-RU" dirty="0"/>
              <a:t>Биография</a:t>
            </a: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05C0B-8574-4725-8418-F777D1F809B2}"/>
              </a:ext>
            </a:extLst>
          </p:cNvPr>
          <p:cNvSpPr txBox="1"/>
          <p:nvPr/>
        </p:nvSpPr>
        <p:spPr>
          <a:xfrm>
            <a:off x="2267744" y="227687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078" name="Picture 6" descr="А ты выполнил план продаж?">
            <a:extLst>
              <a:ext uri="{FF2B5EF4-FFF2-40B4-BE49-F238E27FC236}">
                <a16:creationId xmlns:a16="http://schemas.microsoft.com/office/drawing/2014/main" id="{AE7363D6-2058-45DA-9FC4-A75CC34D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6672"/>
            <a:ext cx="3242955" cy="486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ДЕТСТВО И ЮНОСТЬ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pic>
        <p:nvPicPr>
          <p:cNvPr id="1026" name="Picture 2" descr="Гильм Камай: от «фашистского агента» до Сталинского лауреата">
            <a:extLst>
              <a:ext uri="{FF2B5EF4-FFF2-40B4-BE49-F238E27FC236}">
                <a16:creationId xmlns:a16="http://schemas.microsoft.com/office/drawing/2014/main" id="{DD540DC0-CCE7-4FD9-AE02-D98A740789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78446"/>
            <a:ext cx="8264105" cy="500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Служба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2054" name="Picture 6" descr="Век back - Томский областной краеведческий музей">
            <a:extLst>
              <a:ext uri="{FF2B5EF4-FFF2-40B4-BE49-F238E27FC236}">
                <a16:creationId xmlns:a16="http://schemas.microsoft.com/office/drawing/2014/main" id="{D5BB18BE-0D0F-4DB9-964C-9FD2FC9F3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5689"/>
            <a:ext cx="2127442" cy="30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Антирелигиозная агитация и пропаганда в Псковской губернии в 1920-е гг. |  ВКонтакте">
            <a:extLst>
              <a:ext uri="{FF2B5EF4-FFF2-40B4-BE49-F238E27FC236}">
                <a16:creationId xmlns:a16="http://schemas.microsoft.com/office/drawing/2014/main" id="{78561BC9-819F-4121-ABFF-788D49CDED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6297"/>
            <a:ext cx="291253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90 Poster ideas | poster, propaganda posters, propaganda art">
            <a:extLst>
              <a:ext uri="{FF2B5EF4-FFF2-40B4-BE49-F238E27FC236}">
                <a16:creationId xmlns:a16="http://schemas.microsoft.com/office/drawing/2014/main" id="{FF0E444B-F3C9-4165-AFF3-4E8C59A2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61" y="1809750"/>
            <a:ext cx="22479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Советские плакаты 1917-1921 гг | Пикабу">
            <a:extLst>
              <a:ext uri="{FF2B5EF4-FFF2-40B4-BE49-F238E27FC236}">
                <a16:creationId xmlns:a16="http://schemas.microsoft.com/office/drawing/2014/main" id="{5047046D-9188-4EB8-BEDB-04AC7C96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59" y="1556792"/>
            <a:ext cx="272143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12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5484365"/>
            <a:ext cx="2746648" cy="75294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В.В.Тронов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7572FF-5CA7-4A41-8772-F8EAF392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6" y="1134416"/>
            <a:ext cx="2941075" cy="42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мператорский Томский университет — Википедия">
            <a:extLst>
              <a:ext uri="{FF2B5EF4-FFF2-40B4-BE49-F238E27FC236}">
                <a16:creationId xmlns:a16="http://schemas.microsoft.com/office/drawing/2014/main" id="{12383C73-CD7E-444F-AEAC-18DEF451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00398"/>
            <a:ext cx="473652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DA97B-76F8-48F5-8E9A-DB0AD797D2C5}"/>
              </a:ext>
            </a:extLst>
          </p:cNvPr>
          <p:cNvSpPr txBox="1"/>
          <p:nvPr/>
        </p:nvSpPr>
        <p:spPr>
          <a:xfrm>
            <a:off x="4253283" y="4864804"/>
            <a:ext cx="39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Томский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31256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Научная деятельность в Казани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5276017"/>
            <a:ext cx="2923086" cy="96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383838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А.Е.Арбузов</a:t>
            </a:r>
            <a:endParaRPr lang="ru-RU" dirty="0">
              <a:latin typeface="+mj-lt"/>
            </a:endParaRPr>
          </a:p>
        </p:txBody>
      </p:sp>
      <p:pic>
        <p:nvPicPr>
          <p:cNvPr id="4098" name="Picture 2" descr="Арбузов Александр Ерминингельдович :: Татарская энциклопедия TATARICA">
            <a:extLst>
              <a:ext uri="{FF2B5EF4-FFF2-40B4-BE49-F238E27FC236}">
                <a16:creationId xmlns:a16="http://schemas.microsoft.com/office/drawing/2014/main" id="{524A4446-DDDE-44F5-8CA6-DF2AF8E8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3367"/>
            <a:ext cx="29241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О КФУ с официального сайта - Казанский Федеральный Университет Приволжский">
            <a:extLst>
              <a:ext uri="{FF2B5EF4-FFF2-40B4-BE49-F238E27FC236}">
                <a16:creationId xmlns:a16="http://schemas.microsoft.com/office/drawing/2014/main" id="{F85F9CA4-06A5-4457-927D-0A40D038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2858"/>
            <a:ext cx="4977903" cy="3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5B510-6E98-4291-8195-2CFA4CB2D9B0}"/>
              </a:ext>
            </a:extLst>
          </p:cNvPr>
          <p:cNvSpPr txBox="1"/>
          <p:nvPr/>
        </p:nvSpPr>
        <p:spPr>
          <a:xfrm>
            <a:off x="4067943" y="5157192"/>
            <a:ext cx="4545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Казанский Государственный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137217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ПОСВЯЩЕНИЕ В РЫЦАРИ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476" y="5529805"/>
            <a:ext cx="4997047" cy="702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</a:t>
            </a:r>
            <a:r>
              <a:rPr lang="ru-RU" dirty="0"/>
              <a:t>Менделеевский съезд</a:t>
            </a:r>
          </a:p>
        </p:txBody>
      </p:sp>
      <p:pic>
        <p:nvPicPr>
          <p:cNvPr id="5122" name="Picture 2" descr="V Менделеевский съезд - это... Что такое V Менделеевский съезд?">
            <a:extLst>
              <a:ext uri="{FF2B5EF4-FFF2-40B4-BE49-F238E27FC236}">
                <a16:creationId xmlns:a16="http://schemas.microsoft.com/office/drawing/2014/main" id="{09DE06D5-478A-4DF2-BB6F-4D005EC5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4243"/>
            <a:ext cx="7200800" cy="41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7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Стажировка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869160"/>
            <a:ext cx="3187464" cy="4320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err="1"/>
              <a:t>Тюбингенский</a:t>
            </a:r>
            <a:r>
              <a:rPr lang="ru-RU" sz="2400" dirty="0"/>
              <a:t> университет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A57C5-A646-42CE-A178-6421E805AE53}"/>
              </a:ext>
            </a:extLst>
          </p:cNvPr>
          <p:cNvSpPr txBox="1"/>
          <p:nvPr/>
        </p:nvSpPr>
        <p:spPr>
          <a:xfrm>
            <a:off x="4860032" y="5375503"/>
            <a:ext cx="4896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/>
              <a:t>Гильм</a:t>
            </a:r>
            <a:r>
              <a:rPr lang="ru-RU" sz="2000" dirty="0"/>
              <a:t> </a:t>
            </a:r>
            <a:r>
              <a:rPr lang="ru-RU" sz="2000" dirty="0" err="1"/>
              <a:t>Хайревич</a:t>
            </a:r>
            <a:r>
              <a:rPr lang="ru-RU" sz="2000" dirty="0"/>
              <a:t> </a:t>
            </a:r>
            <a:r>
              <a:rPr lang="ru-RU" sz="2000" dirty="0" err="1"/>
              <a:t>Камай</a:t>
            </a:r>
            <a:endParaRPr lang="ru-RU" sz="2000" dirty="0"/>
          </a:p>
        </p:txBody>
      </p:sp>
      <p:pic>
        <p:nvPicPr>
          <p:cNvPr id="6150" name="Picture 6" descr="Центральное здание Тюбингенского университета — Neue Aula">
            <a:extLst>
              <a:ext uri="{FF2B5EF4-FFF2-40B4-BE49-F238E27FC236}">
                <a16:creationId xmlns:a16="http://schemas.microsoft.com/office/drawing/2014/main" id="{95AB6ED7-21DB-4F90-BAEC-DB72A5DD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1" y="2459553"/>
            <a:ext cx="3054705" cy="22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Гильм Камай: от «фашистского агента» до Сталинского лауреата">
            <a:extLst>
              <a:ext uri="{FF2B5EF4-FFF2-40B4-BE49-F238E27FC236}">
                <a16:creationId xmlns:a16="http://schemas.microsoft.com/office/drawing/2014/main" id="{CA3E89E2-D81D-43A0-8036-7F286968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96219"/>
            <a:ext cx="5126545" cy="341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9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Тяжелые времена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8" y="4725145"/>
            <a:ext cx="4588939" cy="532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Чёрное озеро в 1830-е годы.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E207F-464B-4C33-BFA2-686DFA91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3" y="1600200"/>
            <a:ext cx="4744054" cy="292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ТАЛИНСКИЕ РЕПРЕССИИ» — ДАЛЬНЕВОСТОЧНЫЙ БЛОГ">
            <a:extLst>
              <a:ext uri="{FF2B5EF4-FFF2-40B4-BE49-F238E27FC236}">
                <a16:creationId xmlns:a16="http://schemas.microsoft.com/office/drawing/2014/main" id="{AF530889-9838-431A-B5CC-990FC48C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92746"/>
            <a:ext cx="3080959" cy="205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прессии не стали изобретением велосипеда» Зачем был нужен сталинский  террор: История: Наука и техника: Lenta.ru">
            <a:extLst>
              <a:ext uri="{FF2B5EF4-FFF2-40B4-BE49-F238E27FC236}">
                <a16:creationId xmlns:a16="http://schemas.microsoft.com/office/drawing/2014/main" id="{2DB0F138-53F8-424E-80D4-ADDF7791E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75779"/>
            <a:ext cx="3468176" cy="23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0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заключения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60" y="5427697"/>
            <a:ext cx="3952469" cy="7060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Казанский </a:t>
            </a:r>
            <a:r>
              <a:rPr lang="ru-RU" dirty="0" err="1"/>
              <a:t>химико</a:t>
            </a:r>
            <a:r>
              <a:rPr lang="ru-RU" dirty="0"/>
              <a:t> технологический институт имени С. М. Кирова 1930 г.</a:t>
            </a:r>
          </a:p>
        </p:txBody>
      </p:sp>
      <p:pic>
        <p:nvPicPr>
          <p:cNvPr id="2050" name="Picture 2" descr="Фотомарафон «100-летие ТАССР»: строительство дома в Казани, 1940 год —  Реальное время">
            <a:extLst>
              <a:ext uri="{FF2B5EF4-FFF2-40B4-BE49-F238E27FC236}">
                <a16:creationId xmlns:a16="http://schemas.microsoft.com/office/drawing/2014/main" id="{7BAB5503-22C9-40E7-9F53-FCA3C5C6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87777"/>
            <a:ext cx="6120680" cy="41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7879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01_SPbU_template_4x3_ру.potx" id="{71A282ED-8E1E-42AD-BE2F-F28C58A228C7}" vid="{9B2582A4-6DEF-49A6-9DB2-F5B3F9FEF5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Norkin</Template>
  <TotalTime>25</TotalTime>
  <Words>81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Гильм Хайревич Камай (Гыйлем Хәйри Камай) Биография</vt:lpstr>
      <vt:lpstr>ДЕТСТВО И ЮНОСТЬ</vt:lpstr>
      <vt:lpstr>Служба</vt:lpstr>
      <vt:lpstr>Образование</vt:lpstr>
      <vt:lpstr>Научная деятельность в Казани</vt:lpstr>
      <vt:lpstr>“ПОСВЯЩЕНИЕ В РЫЦАРИ”</vt:lpstr>
      <vt:lpstr>Стажировка</vt:lpstr>
      <vt:lpstr>Тяжелые времена</vt:lpstr>
      <vt:lpstr>Жизнь после заключения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Биография</dc:title>
  <dc:creator>норкин марк</dc:creator>
  <cp:lastModifiedBy>норкин марк</cp:lastModifiedBy>
  <cp:revision>3</cp:revision>
  <dcterms:created xsi:type="dcterms:W3CDTF">2022-05-04T20:16:33Z</dcterms:created>
  <dcterms:modified xsi:type="dcterms:W3CDTF">2022-05-04T20:43:38Z</dcterms:modified>
</cp:coreProperties>
</file>