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Genetic </a:t>
            </a:r>
            <a:r>
              <a:rPr lang="en-US" sz="8000" dirty="0" err="1"/>
              <a:t>Algorithim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Pankaj Swaroop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D8F6-062B-41A2-A058-7A1D23C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D4CD-4912-4590-B033-118EA0B5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requirements with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2D and 3D 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Genetic algorithm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0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{B4A3D474-963E-4DB1-A42C-A88DE22471B9}tf56160789_win32</Template>
  <TotalTime>7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Genetic Algorithim</vt:lpstr>
      <vt:lpstr>Content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Algorithim</dc:title>
  <dc:creator>user</dc:creator>
  <cp:lastModifiedBy>user</cp:lastModifiedBy>
  <cp:revision>1</cp:revision>
  <dcterms:created xsi:type="dcterms:W3CDTF">2020-09-05T07:01:14Z</dcterms:created>
  <dcterms:modified xsi:type="dcterms:W3CDTF">2020-09-05T07:09:09Z</dcterms:modified>
</cp:coreProperties>
</file>