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6D075-7116-4945-B8C8-607EDBC0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1B75AD-B43D-4717-9193-C137BDD31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70ED0-A64D-4162-8846-A9EF6E63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3A86-897E-4C91-B9A3-AC5D938EFB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9C73E-D99A-449B-93C5-3A1678E5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52935-6EE1-489E-8E76-F73DE7DD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CC9-4A61-48D9-AF6F-A69A0D4A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0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F2729-B2C5-4579-B2AC-B87ABED3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DA4A67-CC0F-4BB2-8E66-9C176F243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2DAEB-5584-4D84-B227-53BC1EA1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3A86-897E-4C91-B9A3-AC5D938EFB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95541-87F5-4408-9EFC-1E4B030C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6E7C2-3253-48A0-B45F-5757D2B9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CC9-4A61-48D9-AF6F-A69A0D4A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1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962B69-E54D-4AFF-9528-C37AC6F84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B368B-5906-4C9E-8B4E-DCE8EB4A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75296-80DD-467E-BFE2-7CAE455D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3A86-897E-4C91-B9A3-AC5D938EFB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98AAA-14A8-49BD-9725-CA7364C8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44E87-998C-4029-AAE8-2CA8EC57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CC9-4A61-48D9-AF6F-A69A0D4A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8295-0010-4EE1-A1A3-B762735F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26952-4AA3-4ED3-97C8-49EA6E67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3A64C-BBCE-491E-9C49-4E045ABF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3A86-897E-4C91-B9A3-AC5D938EFB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2244B-DF32-49C6-86D7-7AF56CF7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D920D-4DE2-45E4-83C3-771794F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CC9-4A61-48D9-AF6F-A69A0D4A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60E7A-75E3-4A6B-B329-DDF47003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A6ECF-C17C-49B2-BD1E-714CAA5D9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4C551-0BF2-4709-8615-6E74040B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3A86-897E-4C91-B9A3-AC5D938EFB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79519-5953-4336-932E-75599999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F79C7-953B-4D2B-B950-182C0A3F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CC9-4A61-48D9-AF6F-A69A0D4A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3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F6C4-7D1C-4816-822A-F35703EC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BFC2B-3094-44C0-A071-71D4EF4E2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1CBDE-DA72-4508-B2AF-BE4F704F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638CCC-40C3-4F4D-AEBD-8019B75E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3A86-897E-4C91-B9A3-AC5D938EFB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D3909-BB88-4777-9078-5BB885F7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A8F6D-4D72-4773-AF21-4E129762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CC9-4A61-48D9-AF6F-A69A0D4A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1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CDCA0-5654-4E12-BAE3-01B71F5C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69C07-40B6-4F80-A4BE-373FF6519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0DC5D3-C323-4AEF-906B-37FBB3463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1E29C1-45B4-4AEA-A712-988677559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7EDF57-9B9C-4581-857B-FA6099F6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FEE65-40AC-4710-A547-DE507A4A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3A86-897E-4C91-B9A3-AC5D938EFB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EF4D15-20FF-44C8-9312-36CEE4BF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600D9C-E5A3-4D50-B71A-9FAC16F3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CC9-4A61-48D9-AF6F-A69A0D4A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6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2035A-F7B2-453E-A8C2-61073C5B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0FD921-4F85-4369-BCCD-28B5E402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3A86-897E-4C91-B9A3-AC5D938EFB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635752-E2BD-4844-B4B5-4A0D7850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E73500-2C4C-4371-A497-5AA73CE2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CC9-4A61-48D9-AF6F-A69A0D4A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48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17E95C-C13A-4729-9A0C-554E4BE4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3A86-897E-4C91-B9A3-AC5D938EFB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130D-A146-43ED-8166-7BF6AF39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225983-E010-40CB-9D9E-19D2A2DE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CC9-4A61-48D9-AF6F-A69A0D4A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2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7DCC4-D0DA-4AF1-BE80-0E5A57B6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ED6C8-77E4-46D3-8E5A-A49241EA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24174-FA32-4D48-95FA-8D32D240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748E92-F156-4D57-B5BF-F551FF6F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3A86-897E-4C91-B9A3-AC5D938EFB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CE89B-7BA3-4260-8DDE-953D4AF3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B8F68-D7F6-4353-93CB-6C428227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CC9-4A61-48D9-AF6F-A69A0D4A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2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C2671-9766-4AE3-99C1-72B30237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FDF2D2-7615-4623-9F5B-C21586AB8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3DD56-BC88-4447-87B8-F169582B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19EBF6-124E-48AC-9D28-30A1CE1C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3A86-897E-4C91-B9A3-AC5D938EFB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6514B-F709-488B-B1AF-6BEF0082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D6F123-707D-4B80-9E4A-0D4CAC6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CC9-4A61-48D9-AF6F-A69A0D4A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378696-9A1E-47FC-8218-595CECF9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851D9-7716-474C-BCE0-57B5F695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BF26F-9401-4710-A571-2D40573C4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3A86-897E-4C91-B9A3-AC5D938EFBF9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3A446-5C81-4010-8B49-C4C6DF83A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51591-361F-441A-8866-2EDFB0B93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CCC9-4A61-48D9-AF6F-A69A0D4A8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8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5213817-F238-421D-AFCA-BC35495C0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36A561E-5AE7-4986-8369-EB6B755C3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73989"/>
              </p:ext>
            </p:extLst>
          </p:nvPr>
        </p:nvGraphicFramePr>
        <p:xfrm>
          <a:off x="294861" y="2297506"/>
          <a:ext cx="10515601" cy="160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7177">
                  <a:extLst>
                    <a:ext uri="{9D8B030D-6E8A-4147-A177-3AD203B41FA5}">
                      <a16:colId xmlns:a16="http://schemas.microsoft.com/office/drawing/2014/main" val="783724839"/>
                    </a:ext>
                  </a:extLst>
                </a:gridCol>
                <a:gridCol w="2464857">
                  <a:extLst>
                    <a:ext uri="{9D8B030D-6E8A-4147-A177-3AD203B41FA5}">
                      <a16:colId xmlns:a16="http://schemas.microsoft.com/office/drawing/2014/main" val="787489513"/>
                    </a:ext>
                  </a:extLst>
                </a:gridCol>
                <a:gridCol w="2574219">
                  <a:extLst>
                    <a:ext uri="{9D8B030D-6E8A-4147-A177-3AD203B41FA5}">
                      <a16:colId xmlns:a16="http://schemas.microsoft.com/office/drawing/2014/main" val="3824380642"/>
                    </a:ext>
                  </a:extLst>
                </a:gridCol>
                <a:gridCol w="2189348">
                  <a:extLst>
                    <a:ext uri="{9D8B030D-6E8A-4147-A177-3AD203B41FA5}">
                      <a16:colId xmlns:a16="http://schemas.microsoft.com/office/drawing/2014/main" val="129917648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0">
                          <a:effectLst/>
                        </a:rPr>
                        <a:t>2022.10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0">
                          <a:effectLst/>
                        </a:rPr>
                        <a:t>2022.11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0">
                          <a:effectLst/>
                        </a:rPr>
                        <a:t>2022.12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8073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zh-CN" sz="1100" kern="0">
                          <a:effectLst/>
                        </a:rPr>
                        <a:t>一、主营业务收入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0.14112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0.16128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0.18144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583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zh-CN" sz="1100" kern="0">
                          <a:effectLst/>
                        </a:rPr>
                        <a:t>减：主营业务成本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0.10056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0.10064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0.11072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82876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zh-CN" sz="1100" kern="0">
                          <a:effectLst/>
                        </a:rPr>
                        <a:t>二、主营业务利润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0.04056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0.06064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0.07072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10950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zh-CN" sz="1100" kern="0">
                          <a:effectLst/>
                        </a:rPr>
                        <a:t>减：管理费用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0.0977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0.048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0.048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8221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zh-CN" sz="1100" kern="0">
                          <a:effectLst/>
                        </a:rPr>
                        <a:t>财务费用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03635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zh-CN" sz="1100" kern="0">
                          <a:effectLst/>
                        </a:rPr>
                        <a:t>三、利润总额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-0.05714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0.01264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0.02272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91443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zh-CN" sz="1100" kern="0">
                          <a:effectLst/>
                        </a:rPr>
                        <a:t>减：所得税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100211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/>
                      <a:r>
                        <a:rPr lang="zh-CN" sz="1100" kern="0">
                          <a:effectLst/>
                        </a:rPr>
                        <a:t>四、净利润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-0.06014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>
                          <a:effectLst/>
                        </a:rPr>
                        <a:t>0.00964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0" dirty="0">
                          <a:effectLst/>
                        </a:rPr>
                        <a:t>0.01972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54419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B99F543-ED74-470C-9974-231BF9B1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61" y="22976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6.1 </a:t>
            </a: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进入期利润表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现金流量表（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2022</a:t>
            </a: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年）</a:t>
            </a:r>
            <a:endParaRPr kumimoji="0" lang="zh-CN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2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政杰</dc:creator>
  <cp:lastModifiedBy>徐 政杰</cp:lastModifiedBy>
  <cp:revision>1</cp:revision>
  <dcterms:created xsi:type="dcterms:W3CDTF">2022-04-03T14:59:11Z</dcterms:created>
  <dcterms:modified xsi:type="dcterms:W3CDTF">2022-04-03T15:00:07Z</dcterms:modified>
</cp:coreProperties>
</file>