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4" r:id="rId9"/>
    <p:sldId id="269" r:id="rId10"/>
    <p:sldId id="263" r:id="rId11"/>
    <p:sldId id="265" r:id="rId12"/>
    <p:sldId id="272" r:id="rId13"/>
    <p:sldId id="266" r:id="rId14"/>
    <p:sldId id="273" r:id="rId15"/>
    <p:sldId id="274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28282"/>
    <a:srgbClr val="9D9D9D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2DAA9-2543-4A41-A496-5CA880C5B87D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6BF438-A6CB-4A31-92B9-19ED2851D256}">
      <dgm:prSet phldrT="[Text]"/>
      <dgm:spPr>
        <a:solidFill>
          <a:srgbClr val="00FF00"/>
        </a:solidFill>
      </dgm:spPr>
      <dgm:t>
        <a:bodyPr/>
        <a:lstStyle/>
        <a:p>
          <a:r>
            <a:rPr lang="en-US" baseline="0" dirty="0" smtClean="0">
              <a:solidFill>
                <a:schemeClr val="bg2">
                  <a:lumMod val="10000"/>
                </a:schemeClr>
              </a:solidFill>
            </a:rPr>
            <a:t>Requirements Analysis</a:t>
          </a:r>
          <a:endParaRPr lang="en-US" baseline="0" dirty="0">
            <a:solidFill>
              <a:schemeClr val="bg2">
                <a:lumMod val="10000"/>
              </a:schemeClr>
            </a:solidFill>
          </a:endParaRPr>
        </a:p>
      </dgm:t>
    </dgm:pt>
    <dgm:pt modelId="{5EA3BF4D-F865-4180-B7F7-E7DEC6EBE2F1}" type="parTrans" cxnId="{ED7D24BB-5A41-4DA4-A98A-B79C06DFCB61}">
      <dgm:prSet/>
      <dgm:spPr/>
      <dgm:t>
        <a:bodyPr/>
        <a:lstStyle/>
        <a:p>
          <a:endParaRPr lang="en-US"/>
        </a:p>
      </dgm:t>
    </dgm:pt>
    <dgm:pt modelId="{8FEF3719-591D-4C7E-A400-C9A8A7B4D9F0}" type="sibTrans" cxnId="{ED7D24BB-5A41-4DA4-A98A-B79C06DFCB61}">
      <dgm:prSet/>
      <dgm:spPr/>
      <dgm:t>
        <a:bodyPr/>
        <a:lstStyle/>
        <a:p>
          <a:endParaRPr lang="en-US"/>
        </a:p>
      </dgm:t>
    </dgm:pt>
    <dgm:pt modelId="{34879539-613E-4B36-93E6-E06D33B17246}">
      <dgm:prSet phldrT="[Text]"/>
      <dgm:spPr>
        <a:solidFill>
          <a:srgbClr val="00FF00"/>
        </a:solidFill>
      </dgm:spPr>
      <dgm:t>
        <a:bodyPr/>
        <a:lstStyle/>
        <a:p>
          <a:r>
            <a:rPr lang="en-US" baseline="0" dirty="0" smtClean="0">
              <a:solidFill>
                <a:schemeClr val="bg2">
                  <a:lumMod val="10000"/>
                </a:schemeClr>
              </a:solidFill>
            </a:rPr>
            <a:t>Design</a:t>
          </a:r>
          <a:endParaRPr lang="en-US" baseline="0" dirty="0">
            <a:solidFill>
              <a:schemeClr val="bg2">
                <a:lumMod val="10000"/>
              </a:schemeClr>
            </a:solidFill>
          </a:endParaRPr>
        </a:p>
      </dgm:t>
    </dgm:pt>
    <dgm:pt modelId="{36638508-B329-466A-8FF2-9B5C4D00A6B4}" type="parTrans" cxnId="{3F480187-8093-4FAB-81AB-D9730C352037}">
      <dgm:prSet/>
      <dgm:spPr/>
      <dgm:t>
        <a:bodyPr/>
        <a:lstStyle/>
        <a:p>
          <a:endParaRPr lang="en-US"/>
        </a:p>
      </dgm:t>
    </dgm:pt>
    <dgm:pt modelId="{7803229A-039E-46D2-9EDD-0D1182FA3CD0}" type="sibTrans" cxnId="{3F480187-8093-4FAB-81AB-D9730C352037}">
      <dgm:prSet/>
      <dgm:spPr/>
      <dgm:t>
        <a:bodyPr/>
        <a:lstStyle/>
        <a:p>
          <a:endParaRPr lang="en-US"/>
        </a:p>
      </dgm:t>
    </dgm:pt>
    <dgm:pt modelId="{ECCE37E0-BA64-49DD-BA84-B267DAC28BFC}">
      <dgm:prSet phldrT="[Text]"/>
      <dgm:spPr>
        <a:solidFill>
          <a:srgbClr val="00FF00"/>
        </a:solidFill>
      </dgm:spPr>
      <dgm:t>
        <a:bodyPr/>
        <a:lstStyle/>
        <a:p>
          <a:r>
            <a:rPr lang="en-US" baseline="0" dirty="0" smtClean="0">
              <a:solidFill>
                <a:schemeClr val="bg2">
                  <a:lumMod val="10000"/>
                </a:schemeClr>
              </a:solidFill>
            </a:rPr>
            <a:t>Implementation</a:t>
          </a:r>
          <a:endParaRPr lang="en-US" baseline="0" dirty="0">
            <a:solidFill>
              <a:schemeClr val="bg2">
                <a:lumMod val="10000"/>
              </a:schemeClr>
            </a:solidFill>
          </a:endParaRPr>
        </a:p>
      </dgm:t>
    </dgm:pt>
    <dgm:pt modelId="{FA935769-843C-4D1B-BEAB-24E74C19AF65}" type="parTrans" cxnId="{8D03DB4D-F73E-489F-8228-4BAA1A114049}">
      <dgm:prSet/>
      <dgm:spPr/>
      <dgm:t>
        <a:bodyPr/>
        <a:lstStyle/>
        <a:p>
          <a:endParaRPr lang="en-US"/>
        </a:p>
      </dgm:t>
    </dgm:pt>
    <dgm:pt modelId="{944AEEF9-46E4-4D01-8BF9-E8413AD38856}" type="sibTrans" cxnId="{8D03DB4D-F73E-489F-8228-4BAA1A114049}">
      <dgm:prSet/>
      <dgm:spPr/>
      <dgm:t>
        <a:bodyPr/>
        <a:lstStyle/>
        <a:p>
          <a:endParaRPr lang="en-US"/>
        </a:p>
      </dgm:t>
    </dgm:pt>
    <dgm:pt modelId="{29B9BE97-70F6-4C85-9E0F-89577B856437}">
      <dgm:prSet phldrT="[Text]"/>
      <dgm:spPr>
        <a:solidFill>
          <a:srgbClr val="00FF00"/>
        </a:solidFill>
      </dgm:spPr>
      <dgm:t>
        <a:bodyPr/>
        <a:lstStyle/>
        <a:p>
          <a:r>
            <a:rPr lang="en-US" baseline="0" dirty="0" smtClean="0">
              <a:solidFill>
                <a:schemeClr val="bg2">
                  <a:lumMod val="10000"/>
                </a:schemeClr>
              </a:solidFill>
            </a:rPr>
            <a:t>Testing</a:t>
          </a:r>
          <a:endParaRPr lang="en-US" baseline="0" dirty="0">
            <a:solidFill>
              <a:schemeClr val="bg2">
                <a:lumMod val="10000"/>
              </a:schemeClr>
            </a:solidFill>
          </a:endParaRPr>
        </a:p>
      </dgm:t>
    </dgm:pt>
    <dgm:pt modelId="{951A72E0-3395-4239-883F-9C1754C9C918}" type="parTrans" cxnId="{633F3F28-2384-4F72-A5D7-122DEBFDA555}">
      <dgm:prSet/>
      <dgm:spPr/>
      <dgm:t>
        <a:bodyPr/>
        <a:lstStyle/>
        <a:p>
          <a:endParaRPr lang="en-US"/>
        </a:p>
      </dgm:t>
    </dgm:pt>
    <dgm:pt modelId="{FB59DDCE-D179-4712-8830-55507D20CC99}" type="sibTrans" cxnId="{633F3F28-2384-4F72-A5D7-122DEBFDA555}">
      <dgm:prSet/>
      <dgm:spPr/>
      <dgm:t>
        <a:bodyPr/>
        <a:lstStyle/>
        <a:p>
          <a:endParaRPr lang="en-US"/>
        </a:p>
      </dgm:t>
    </dgm:pt>
    <dgm:pt modelId="{3A46746D-1291-43D3-ABAE-5756D4DAFE65}">
      <dgm:prSet phldrT="[Text]"/>
      <dgm:spPr>
        <a:solidFill>
          <a:srgbClr val="00FF00"/>
        </a:solidFill>
      </dgm:spPr>
      <dgm:t>
        <a:bodyPr/>
        <a:lstStyle/>
        <a:p>
          <a:r>
            <a:rPr lang="en-US" baseline="0" dirty="0" smtClean="0">
              <a:solidFill>
                <a:schemeClr val="bg2">
                  <a:lumMod val="10000"/>
                </a:schemeClr>
              </a:solidFill>
            </a:rPr>
            <a:t>Evolution</a:t>
          </a:r>
          <a:endParaRPr lang="en-US" baseline="0" dirty="0">
            <a:solidFill>
              <a:schemeClr val="bg2">
                <a:lumMod val="10000"/>
              </a:schemeClr>
            </a:solidFill>
          </a:endParaRPr>
        </a:p>
      </dgm:t>
    </dgm:pt>
    <dgm:pt modelId="{BEDEB23B-EEEB-4B0F-98AE-021AB8B9750E}" type="parTrans" cxnId="{62A3B75B-AC8B-4DEB-9623-EE1A5E90CA55}">
      <dgm:prSet/>
      <dgm:spPr/>
      <dgm:t>
        <a:bodyPr/>
        <a:lstStyle/>
        <a:p>
          <a:endParaRPr lang="en-US"/>
        </a:p>
      </dgm:t>
    </dgm:pt>
    <dgm:pt modelId="{96D53BEE-72AA-46F9-9671-E5710D62489A}" type="sibTrans" cxnId="{62A3B75B-AC8B-4DEB-9623-EE1A5E90CA55}">
      <dgm:prSet/>
      <dgm:spPr/>
      <dgm:t>
        <a:bodyPr/>
        <a:lstStyle/>
        <a:p>
          <a:endParaRPr lang="en-US"/>
        </a:p>
      </dgm:t>
    </dgm:pt>
    <dgm:pt modelId="{4DC5DFB1-A9F4-4055-B0F1-37ED7A455C71}" type="pres">
      <dgm:prSet presAssocID="{B2A2DAA9-2543-4A41-A496-5CA880C5B87D}" presName="cycle" presStyleCnt="0">
        <dgm:presLayoutVars>
          <dgm:dir/>
          <dgm:resizeHandles val="exact"/>
        </dgm:presLayoutVars>
      </dgm:prSet>
      <dgm:spPr/>
    </dgm:pt>
    <dgm:pt modelId="{0EFB7DC7-6DFE-4D74-98E2-667828921C47}" type="pres">
      <dgm:prSet presAssocID="{AD6BF438-A6CB-4A31-92B9-19ED2851D2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05431-B0C9-4993-B02A-FC429FB27095}" type="pres">
      <dgm:prSet presAssocID="{AD6BF438-A6CB-4A31-92B9-19ED2851D256}" presName="spNode" presStyleCnt="0"/>
      <dgm:spPr/>
    </dgm:pt>
    <dgm:pt modelId="{255B06C4-553F-43E8-A206-305CBDB7BF3D}" type="pres">
      <dgm:prSet presAssocID="{8FEF3719-591D-4C7E-A400-C9A8A7B4D9F0}" presName="sibTrans" presStyleLbl="sibTrans1D1" presStyleIdx="0" presStyleCnt="5"/>
      <dgm:spPr/>
    </dgm:pt>
    <dgm:pt modelId="{841D6D1E-CD44-4561-8EA7-3E47AEE627AE}" type="pres">
      <dgm:prSet presAssocID="{34879539-613E-4B36-93E6-E06D33B17246}" presName="node" presStyleLbl="node1" presStyleIdx="1" presStyleCnt="5">
        <dgm:presLayoutVars>
          <dgm:bulletEnabled val="1"/>
        </dgm:presLayoutVars>
      </dgm:prSet>
      <dgm:spPr/>
    </dgm:pt>
    <dgm:pt modelId="{D784BC28-4C3B-4536-B4D7-26E1B6F7C39F}" type="pres">
      <dgm:prSet presAssocID="{34879539-613E-4B36-93E6-E06D33B17246}" presName="spNode" presStyleCnt="0"/>
      <dgm:spPr/>
    </dgm:pt>
    <dgm:pt modelId="{ACAE3DDB-59D3-44ED-93E9-2EE0B07CC3AE}" type="pres">
      <dgm:prSet presAssocID="{7803229A-039E-46D2-9EDD-0D1182FA3CD0}" presName="sibTrans" presStyleLbl="sibTrans1D1" presStyleIdx="1" presStyleCnt="5"/>
      <dgm:spPr/>
    </dgm:pt>
    <dgm:pt modelId="{98C3FEAE-A45D-42AA-B106-A9D8804BBFE6}" type="pres">
      <dgm:prSet presAssocID="{ECCE37E0-BA64-49DD-BA84-B267DAC28BFC}" presName="node" presStyleLbl="node1" presStyleIdx="2" presStyleCnt="5">
        <dgm:presLayoutVars>
          <dgm:bulletEnabled val="1"/>
        </dgm:presLayoutVars>
      </dgm:prSet>
      <dgm:spPr/>
    </dgm:pt>
    <dgm:pt modelId="{A7785D8A-B5A5-4289-9004-C2BD332E2AD3}" type="pres">
      <dgm:prSet presAssocID="{ECCE37E0-BA64-49DD-BA84-B267DAC28BFC}" presName="spNode" presStyleCnt="0"/>
      <dgm:spPr/>
    </dgm:pt>
    <dgm:pt modelId="{DF9B6CB1-5A5F-4513-A9B9-CCE23BD4433A}" type="pres">
      <dgm:prSet presAssocID="{944AEEF9-46E4-4D01-8BF9-E8413AD38856}" presName="sibTrans" presStyleLbl="sibTrans1D1" presStyleIdx="2" presStyleCnt="5"/>
      <dgm:spPr/>
    </dgm:pt>
    <dgm:pt modelId="{E0C468CC-3E64-4965-914C-7639CF260182}" type="pres">
      <dgm:prSet presAssocID="{29B9BE97-70F6-4C85-9E0F-89577B856437}" presName="node" presStyleLbl="node1" presStyleIdx="3" presStyleCnt="5">
        <dgm:presLayoutVars>
          <dgm:bulletEnabled val="1"/>
        </dgm:presLayoutVars>
      </dgm:prSet>
      <dgm:spPr/>
    </dgm:pt>
    <dgm:pt modelId="{10C1A35D-D60D-4A39-B751-A9073CD094C6}" type="pres">
      <dgm:prSet presAssocID="{29B9BE97-70F6-4C85-9E0F-89577B856437}" presName="spNode" presStyleCnt="0"/>
      <dgm:spPr/>
    </dgm:pt>
    <dgm:pt modelId="{AA3B9E90-3AE9-4C3E-BB96-F98D18717E36}" type="pres">
      <dgm:prSet presAssocID="{FB59DDCE-D179-4712-8830-55507D20CC99}" presName="sibTrans" presStyleLbl="sibTrans1D1" presStyleIdx="3" presStyleCnt="5"/>
      <dgm:spPr/>
    </dgm:pt>
    <dgm:pt modelId="{BD7B766A-EB0E-47C3-BF09-5F4871F3918E}" type="pres">
      <dgm:prSet presAssocID="{3A46746D-1291-43D3-ABAE-5756D4DAFE65}" presName="node" presStyleLbl="node1" presStyleIdx="4" presStyleCnt="5">
        <dgm:presLayoutVars>
          <dgm:bulletEnabled val="1"/>
        </dgm:presLayoutVars>
      </dgm:prSet>
      <dgm:spPr/>
    </dgm:pt>
    <dgm:pt modelId="{0F1CDA40-B785-4F2F-899F-3AB5A44A0C9B}" type="pres">
      <dgm:prSet presAssocID="{3A46746D-1291-43D3-ABAE-5756D4DAFE65}" presName="spNode" presStyleCnt="0"/>
      <dgm:spPr/>
    </dgm:pt>
    <dgm:pt modelId="{441F6495-5BE0-40C5-8BE0-E2D08A2B55F3}" type="pres">
      <dgm:prSet presAssocID="{96D53BEE-72AA-46F9-9671-E5710D62489A}" presName="sibTrans" presStyleLbl="sibTrans1D1" presStyleIdx="4" presStyleCnt="5"/>
      <dgm:spPr/>
    </dgm:pt>
  </dgm:ptLst>
  <dgm:cxnLst>
    <dgm:cxn modelId="{3F480187-8093-4FAB-81AB-D9730C352037}" srcId="{B2A2DAA9-2543-4A41-A496-5CA880C5B87D}" destId="{34879539-613E-4B36-93E6-E06D33B17246}" srcOrd="1" destOrd="0" parTransId="{36638508-B329-466A-8FF2-9B5C4D00A6B4}" sibTransId="{7803229A-039E-46D2-9EDD-0D1182FA3CD0}"/>
    <dgm:cxn modelId="{9FD413A4-F626-4E0F-8492-15B33C82C6E1}" type="presOf" srcId="{944AEEF9-46E4-4D01-8BF9-E8413AD38856}" destId="{DF9B6CB1-5A5F-4513-A9B9-CCE23BD4433A}" srcOrd="0" destOrd="0" presId="urn:microsoft.com/office/officeart/2005/8/layout/cycle6"/>
    <dgm:cxn modelId="{5BCC4891-FA6C-4153-9445-C9220D0E085A}" type="presOf" srcId="{ECCE37E0-BA64-49DD-BA84-B267DAC28BFC}" destId="{98C3FEAE-A45D-42AA-B106-A9D8804BBFE6}" srcOrd="0" destOrd="0" presId="urn:microsoft.com/office/officeart/2005/8/layout/cycle6"/>
    <dgm:cxn modelId="{644422A9-008B-4FFE-A879-42E51CFE0251}" type="presOf" srcId="{8FEF3719-591D-4C7E-A400-C9A8A7B4D9F0}" destId="{255B06C4-553F-43E8-A206-305CBDB7BF3D}" srcOrd="0" destOrd="0" presId="urn:microsoft.com/office/officeart/2005/8/layout/cycle6"/>
    <dgm:cxn modelId="{FB5EE9D4-0634-41D2-9B16-6DA9793827A3}" type="presOf" srcId="{96D53BEE-72AA-46F9-9671-E5710D62489A}" destId="{441F6495-5BE0-40C5-8BE0-E2D08A2B55F3}" srcOrd="0" destOrd="0" presId="urn:microsoft.com/office/officeart/2005/8/layout/cycle6"/>
    <dgm:cxn modelId="{ED7D24BB-5A41-4DA4-A98A-B79C06DFCB61}" srcId="{B2A2DAA9-2543-4A41-A496-5CA880C5B87D}" destId="{AD6BF438-A6CB-4A31-92B9-19ED2851D256}" srcOrd="0" destOrd="0" parTransId="{5EA3BF4D-F865-4180-B7F7-E7DEC6EBE2F1}" sibTransId="{8FEF3719-591D-4C7E-A400-C9A8A7B4D9F0}"/>
    <dgm:cxn modelId="{7AD1DE29-D90B-4772-9000-994E42ABC820}" type="presOf" srcId="{3A46746D-1291-43D3-ABAE-5756D4DAFE65}" destId="{BD7B766A-EB0E-47C3-BF09-5F4871F3918E}" srcOrd="0" destOrd="0" presId="urn:microsoft.com/office/officeart/2005/8/layout/cycle6"/>
    <dgm:cxn modelId="{06B529F1-8162-4E44-B7A2-8C59094DC8C0}" type="presOf" srcId="{AD6BF438-A6CB-4A31-92B9-19ED2851D256}" destId="{0EFB7DC7-6DFE-4D74-98E2-667828921C47}" srcOrd="0" destOrd="0" presId="urn:microsoft.com/office/officeart/2005/8/layout/cycle6"/>
    <dgm:cxn modelId="{633F3F28-2384-4F72-A5D7-122DEBFDA555}" srcId="{B2A2DAA9-2543-4A41-A496-5CA880C5B87D}" destId="{29B9BE97-70F6-4C85-9E0F-89577B856437}" srcOrd="3" destOrd="0" parTransId="{951A72E0-3395-4239-883F-9C1754C9C918}" sibTransId="{FB59DDCE-D179-4712-8830-55507D20CC99}"/>
    <dgm:cxn modelId="{62A3B75B-AC8B-4DEB-9623-EE1A5E90CA55}" srcId="{B2A2DAA9-2543-4A41-A496-5CA880C5B87D}" destId="{3A46746D-1291-43D3-ABAE-5756D4DAFE65}" srcOrd="4" destOrd="0" parTransId="{BEDEB23B-EEEB-4B0F-98AE-021AB8B9750E}" sibTransId="{96D53BEE-72AA-46F9-9671-E5710D62489A}"/>
    <dgm:cxn modelId="{8D03DB4D-F73E-489F-8228-4BAA1A114049}" srcId="{B2A2DAA9-2543-4A41-A496-5CA880C5B87D}" destId="{ECCE37E0-BA64-49DD-BA84-B267DAC28BFC}" srcOrd="2" destOrd="0" parTransId="{FA935769-843C-4D1B-BEAB-24E74C19AF65}" sibTransId="{944AEEF9-46E4-4D01-8BF9-E8413AD38856}"/>
    <dgm:cxn modelId="{1EB3A83D-AACC-4376-BC88-E70F516D1514}" type="presOf" srcId="{FB59DDCE-D179-4712-8830-55507D20CC99}" destId="{AA3B9E90-3AE9-4C3E-BB96-F98D18717E36}" srcOrd="0" destOrd="0" presId="urn:microsoft.com/office/officeart/2005/8/layout/cycle6"/>
    <dgm:cxn modelId="{36D9DA9E-0DFC-46DD-8953-56E8193E380A}" type="presOf" srcId="{B2A2DAA9-2543-4A41-A496-5CA880C5B87D}" destId="{4DC5DFB1-A9F4-4055-B0F1-37ED7A455C71}" srcOrd="0" destOrd="0" presId="urn:microsoft.com/office/officeart/2005/8/layout/cycle6"/>
    <dgm:cxn modelId="{6723454F-8D63-4158-B24F-9D7A75C47574}" type="presOf" srcId="{34879539-613E-4B36-93E6-E06D33B17246}" destId="{841D6D1E-CD44-4561-8EA7-3E47AEE627AE}" srcOrd="0" destOrd="0" presId="urn:microsoft.com/office/officeart/2005/8/layout/cycle6"/>
    <dgm:cxn modelId="{78C27139-B630-47AC-9C34-D082F28B2A14}" type="presOf" srcId="{7803229A-039E-46D2-9EDD-0D1182FA3CD0}" destId="{ACAE3DDB-59D3-44ED-93E9-2EE0B07CC3AE}" srcOrd="0" destOrd="0" presId="urn:microsoft.com/office/officeart/2005/8/layout/cycle6"/>
    <dgm:cxn modelId="{52BF6E9A-C0CB-4720-9347-8B70610B4C4D}" type="presOf" srcId="{29B9BE97-70F6-4C85-9E0F-89577B856437}" destId="{E0C468CC-3E64-4965-914C-7639CF260182}" srcOrd="0" destOrd="0" presId="urn:microsoft.com/office/officeart/2005/8/layout/cycle6"/>
    <dgm:cxn modelId="{FA8BDD95-7268-4F21-9D72-BCF4AA2C5757}" type="presParOf" srcId="{4DC5DFB1-A9F4-4055-B0F1-37ED7A455C71}" destId="{0EFB7DC7-6DFE-4D74-98E2-667828921C47}" srcOrd="0" destOrd="0" presId="urn:microsoft.com/office/officeart/2005/8/layout/cycle6"/>
    <dgm:cxn modelId="{6D428970-9D7C-4D4E-9E1F-058C7B6E1887}" type="presParOf" srcId="{4DC5DFB1-A9F4-4055-B0F1-37ED7A455C71}" destId="{47305431-B0C9-4993-B02A-FC429FB27095}" srcOrd="1" destOrd="0" presId="urn:microsoft.com/office/officeart/2005/8/layout/cycle6"/>
    <dgm:cxn modelId="{123B458F-8A5C-4684-990B-8CB18E062520}" type="presParOf" srcId="{4DC5DFB1-A9F4-4055-B0F1-37ED7A455C71}" destId="{255B06C4-553F-43E8-A206-305CBDB7BF3D}" srcOrd="2" destOrd="0" presId="urn:microsoft.com/office/officeart/2005/8/layout/cycle6"/>
    <dgm:cxn modelId="{BCB68D98-AD87-41C4-8BF5-E7DA35CF681D}" type="presParOf" srcId="{4DC5DFB1-A9F4-4055-B0F1-37ED7A455C71}" destId="{841D6D1E-CD44-4561-8EA7-3E47AEE627AE}" srcOrd="3" destOrd="0" presId="urn:microsoft.com/office/officeart/2005/8/layout/cycle6"/>
    <dgm:cxn modelId="{A8FDBB73-446B-488C-94C5-0FF6D18175D9}" type="presParOf" srcId="{4DC5DFB1-A9F4-4055-B0F1-37ED7A455C71}" destId="{D784BC28-4C3B-4536-B4D7-26E1B6F7C39F}" srcOrd="4" destOrd="0" presId="urn:microsoft.com/office/officeart/2005/8/layout/cycle6"/>
    <dgm:cxn modelId="{D6EA3C06-B2C2-4310-993E-077D6E53AA4A}" type="presParOf" srcId="{4DC5DFB1-A9F4-4055-B0F1-37ED7A455C71}" destId="{ACAE3DDB-59D3-44ED-93E9-2EE0B07CC3AE}" srcOrd="5" destOrd="0" presId="urn:microsoft.com/office/officeart/2005/8/layout/cycle6"/>
    <dgm:cxn modelId="{98F8C581-EF60-4178-9E4A-4EA5B0298794}" type="presParOf" srcId="{4DC5DFB1-A9F4-4055-B0F1-37ED7A455C71}" destId="{98C3FEAE-A45D-42AA-B106-A9D8804BBFE6}" srcOrd="6" destOrd="0" presId="urn:microsoft.com/office/officeart/2005/8/layout/cycle6"/>
    <dgm:cxn modelId="{9AC55118-68DF-488F-9764-E6FEA844B9F9}" type="presParOf" srcId="{4DC5DFB1-A9F4-4055-B0F1-37ED7A455C71}" destId="{A7785D8A-B5A5-4289-9004-C2BD332E2AD3}" srcOrd="7" destOrd="0" presId="urn:microsoft.com/office/officeart/2005/8/layout/cycle6"/>
    <dgm:cxn modelId="{23D83826-9644-41B2-BE2C-56FE8AA747CB}" type="presParOf" srcId="{4DC5DFB1-A9F4-4055-B0F1-37ED7A455C71}" destId="{DF9B6CB1-5A5F-4513-A9B9-CCE23BD4433A}" srcOrd="8" destOrd="0" presId="urn:microsoft.com/office/officeart/2005/8/layout/cycle6"/>
    <dgm:cxn modelId="{4C7211C2-AFD0-4770-93F9-3FB53D5B5D9D}" type="presParOf" srcId="{4DC5DFB1-A9F4-4055-B0F1-37ED7A455C71}" destId="{E0C468CC-3E64-4965-914C-7639CF260182}" srcOrd="9" destOrd="0" presId="urn:microsoft.com/office/officeart/2005/8/layout/cycle6"/>
    <dgm:cxn modelId="{4813DB46-BBED-41E0-9B3D-E344DDAB080B}" type="presParOf" srcId="{4DC5DFB1-A9F4-4055-B0F1-37ED7A455C71}" destId="{10C1A35D-D60D-4A39-B751-A9073CD094C6}" srcOrd="10" destOrd="0" presId="urn:microsoft.com/office/officeart/2005/8/layout/cycle6"/>
    <dgm:cxn modelId="{67161D64-94BD-4EE6-9905-186059342903}" type="presParOf" srcId="{4DC5DFB1-A9F4-4055-B0F1-37ED7A455C71}" destId="{AA3B9E90-3AE9-4C3E-BB96-F98D18717E36}" srcOrd="11" destOrd="0" presId="urn:microsoft.com/office/officeart/2005/8/layout/cycle6"/>
    <dgm:cxn modelId="{69006871-8DEB-4EED-9E7C-63B88A88561D}" type="presParOf" srcId="{4DC5DFB1-A9F4-4055-B0F1-37ED7A455C71}" destId="{BD7B766A-EB0E-47C3-BF09-5F4871F3918E}" srcOrd="12" destOrd="0" presId="urn:microsoft.com/office/officeart/2005/8/layout/cycle6"/>
    <dgm:cxn modelId="{DEBD42D4-705C-4721-BEEF-E3D6E7B8F3D4}" type="presParOf" srcId="{4DC5DFB1-A9F4-4055-B0F1-37ED7A455C71}" destId="{0F1CDA40-B785-4F2F-899F-3AB5A44A0C9B}" srcOrd="13" destOrd="0" presId="urn:microsoft.com/office/officeart/2005/8/layout/cycle6"/>
    <dgm:cxn modelId="{84E4B092-B889-4AAB-9C95-5881E83FC9BB}" type="presParOf" srcId="{4DC5DFB1-A9F4-4055-B0F1-37ED7A455C71}" destId="{441F6495-5BE0-40C5-8BE0-E2D08A2B55F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85AC8-1F22-44CE-83FD-8D237E0924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8D1EA-3C3D-484C-BB00-EB5B8DC031C8}">
      <dgm:prSet/>
      <dgm:spPr>
        <a:solidFill>
          <a:schemeClr val="bg1">
            <a:lumMod val="50000"/>
            <a:alpha val="72000"/>
          </a:schemeClr>
        </a:solidFill>
      </dgm:spPr>
      <dgm:t>
        <a:bodyPr/>
        <a:lstStyle/>
        <a:p>
          <a:pPr rtl="0"/>
          <a:r>
            <a: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Goals:</a:t>
          </a:r>
          <a:endParaRPr lang="en-US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gm:t>
    </dgm:pt>
    <dgm:pt modelId="{ADD6E18A-16CA-48A9-9B4C-28A77F620EF3}" type="parTrans" cxnId="{4C755DF2-22A1-4A1E-9390-4266AC0A8F99}">
      <dgm:prSet/>
      <dgm:spPr/>
      <dgm:t>
        <a:bodyPr/>
        <a:lstStyle/>
        <a:p>
          <a:endParaRPr lang="en-US"/>
        </a:p>
      </dgm:t>
    </dgm:pt>
    <dgm:pt modelId="{DD0D1F88-B799-4FFC-B805-DFAD5A72393E}" type="sibTrans" cxnId="{4C755DF2-22A1-4A1E-9390-4266AC0A8F99}">
      <dgm:prSet/>
      <dgm:spPr/>
      <dgm:t>
        <a:bodyPr/>
        <a:lstStyle/>
        <a:p>
          <a:endParaRPr lang="en-US"/>
        </a:p>
      </dgm:t>
    </dgm:pt>
    <dgm:pt modelId="{42052B93-579A-4EEB-8815-4D0712225E91}">
      <dgm:prSet/>
      <dgm:spPr>
        <a:solidFill>
          <a:schemeClr val="bg1">
            <a:lumMod val="50000"/>
            <a:alpha val="72000"/>
          </a:schemeClr>
        </a:solidFill>
      </dgm:spPr>
      <dgm:t>
        <a:bodyPr/>
        <a:lstStyle/>
        <a:p>
          <a:pPr rtl="0"/>
          <a:r>
            <a: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Reduce inventory held by dealerships</a:t>
          </a:r>
          <a:endParaRPr lang="en-US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gm:t>
    </dgm:pt>
    <dgm:pt modelId="{7CCFDB5F-45AD-4C25-B3BB-50AAD9FA1A05}" type="parTrans" cxnId="{D2A674B0-54DD-4E11-A313-42F39404D805}">
      <dgm:prSet/>
      <dgm:spPr/>
      <dgm:t>
        <a:bodyPr/>
        <a:lstStyle/>
        <a:p>
          <a:endParaRPr lang="en-US"/>
        </a:p>
      </dgm:t>
    </dgm:pt>
    <dgm:pt modelId="{6BE07239-0819-476E-B163-697B78204BC6}" type="sibTrans" cxnId="{D2A674B0-54DD-4E11-A313-42F39404D805}">
      <dgm:prSet/>
      <dgm:spPr/>
      <dgm:t>
        <a:bodyPr/>
        <a:lstStyle/>
        <a:p>
          <a:endParaRPr lang="en-US"/>
        </a:p>
      </dgm:t>
    </dgm:pt>
    <dgm:pt modelId="{837B6E1A-B3BC-48FC-9E57-FBE009752EC6}">
      <dgm:prSet/>
      <dgm:spPr>
        <a:solidFill>
          <a:schemeClr val="bg1">
            <a:lumMod val="50000"/>
            <a:alpha val="72000"/>
          </a:schemeClr>
        </a:solidFill>
      </dgm:spPr>
      <dgm:t>
        <a:bodyPr/>
        <a:lstStyle/>
        <a:p>
          <a:pPr rtl="0"/>
          <a:r>
            <a: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Maintain WERS as the single data source for parts information</a:t>
          </a:r>
          <a:endParaRPr lang="en-US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gm:t>
    </dgm:pt>
    <dgm:pt modelId="{522DC369-3891-4DD4-99C0-3BD0DE570101}" type="parTrans" cxnId="{E1DD0058-4CE2-41C4-BD2A-018EB05ED325}">
      <dgm:prSet/>
      <dgm:spPr/>
      <dgm:t>
        <a:bodyPr/>
        <a:lstStyle/>
        <a:p>
          <a:endParaRPr lang="en-US"/>
        </a:p>
      </dgm:t>
    </dgm:pt>
    <dgm:pt modelId="{3B2165F2-EF5C-4ABF-A95E-4EDA3B867581}" type="sibTrans" cxnId="{E1DD0058-4CE2-41C4-BD2A-018EB05ED325}">
      <dgm:prSet/>
      <dgm:spPr/>
      <dgm:t>
        <a:bodyPr/>
        <a:lstStyle/>
        <a:p>
          <a:endParaRPr lang="en-US"/>
        </a:p>
      </dgm:t>
    </dgm:pt>
    <dgm:pt modelId="{B34E9E35-A5C3-4E0D-A886-73FC2ED98978}">
      <dgm:prSet/>
      <dgm:spPr>
        <a:solidFill>
          <a:schemeClr val="bg1">
            <a:lumMod val="50000"/>
            <a:alpha val="72000"/>
          </a:schemeClr>
        </a:solidFill>
      </dgm:spPr>
      <dgm:t>
        <a:bodyPr/>
        <a:lstStyle/>
        <a:p>
          <a:pPr rtl="0"/>
          <a:r>
            <a:rPr lang="en-US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Launch the Extend WERS parts system</a:t>
          </a:r>
          <a:endParaRPr lang="en-US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gm:t>
    </dgm:pt>
    <dgm:pt modelId="{F917C14F-5E2C-458F-9507-BD20CE07FD95}" type="parTrans" cxnId="{6559B2DC-7690-4A58-9F22-F268680B5833}">
      <dgm:prSet/>
      <dgm:spPr/>
      <dgm:t>
        <a:bodyPr/>
        <a:lstStyle/>
        <a:p>
          <a:endParaRPr lang="en-US"/>
        </a:p>
      </dgm:t>
    </dgm:pt>
    <dgm:pt modelId="{D478A056-1724-4E0B-8689-7A1EF52C1922}" type="sibTrans" cxnId="{6559B2DC-7690-4A58-9F22-F268680B5833}">
      <dgm:prSet/>
      <dgm:spPr/>
      <dgm:t>
        <a:bodyPr/>
        <a:lstStyle/>
        <a:p>
          <a:endParaRPr lang="en-US"/>
        </a:p>
      </dgm:t>
    </dgm:pt>
    <dgm:pt modelId="{7E12B015-C7C8-4BDB-97C1-6883342D28C6}">
      <dgm:prSet/>
      <dgm:spPr>
        <a:solidFill>
          <a:schemeClr val="bg1">
            <a:lumMod val="50000"/>
            <a:alpha val="72000"/>
          </a:schemeClr>
        </a:solidFill>
      </dgm:spPr>
      <dgm:t>
        <a:bodyPr/>
        <a:lstStyle/>
        <a:p>
          <a:pPr rtl="0"/>
          <a:r>
            <a:rPr lang="en-US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Increase dealership satisfaction</a:t>
          </a:r>
          <a:endParaRPr lang="en-US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gm:t>
    </dgm:pt>
    <dgm:pt modelId="{66F11507-D4A1-4CA5-9B65-4C3713400DC0}" type="parTrans" cxnId="{06240629-B0FE-47C9-BE26-F005839A4352}">
      <dgm:prSet/>
      <dgm:spPr/>
      <dgm:t>
        <a:bodyPr/>
        <a:lstStyle/>
        <a:p>
          <a:endParaRPr lang="en-US"/>
        </a:p>
      </dgm:t>
    </dgm:pt>
    <dgm:pt modelId="{304A02A6-2776-4B83-B741-9B92BF3DEF67}" type="sibTrans" cxnId="{06240629-B0FE-47C9-BE26-F005839A4352}">
      <dgm:prSet/>
      <dgm:spPr/>
      <dgm:t>
        <a:bodyPr/>
        <a:lstStyle/>
        <a:p>
          <a:endParaRPr lang="en-US"/>
        </a:p>
      </dgm:t>
    </dgm:pt>
    <dgm:pt modelId="{27C7BD92-2BA6-49FB-AC14-D562A5FEC0A1}" type="pres">
      <dgm:prSet presAssocID="{82485AC8-1F22-44CE-83FD-8D237E0924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0C617-B697-40B0-A57C-C9037A99EB34}" type="pres">
      <dgm:prSet presAssocID="{FEF8D1EA-3C3D-484C-BB00-EB5B8DC031C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A674B0-54DD-4E11-A313-42F39404D805}" srcId="{FEF8D1EA-3C3D-484C-BB00-EB5B8DC031C8}" destId="{42052B93-579A-4EEB-8815-4D0712225E91}" srcOrd="0" destOrd="0" parTransId="{7CCFDB5F-45AD-4C25-B3BB-50AAD9FA1A05}" sibTransId="{6BE07239-0819-476E-B163-697B78204BC6}"/>
    <dgm:cxn modelId="{3D6B193F-9E5C-4020-8EED-90817B245531}" type="presOf" srcId="{B34E9E35-A5C3-4E0D-A886-73FC2ED98978}" destId="{03D0C617-B697-40B0-A57C-C9037A99EB34}" srcOrd="0" destOrd="3" presId="urn:microsoft.com/office/officeart/2005/8/layout/process1"/>
    <dgm:cxn modelId="{4995A77A-F6CB-4E7B-9F2B-58ECA75CAEBA}" type="presOf" srcId="{837B6E1A-B3BC-48FC-9E57-FBE009752EC6}" destId="{03D0C617-B697-40B0-A57C-C9037A99EB34}" srcOrd="0" destOrd="2" presId="urn:microsoft.com/office/officeart/2005/8/layout/process1"/>
    <dgm:cxn modelId="{6559B2DC-7690-4A58-9F22-F268680B5833}" srcId="{FEF8D1EA-3C3D-484C-BB00-EB5B8DC031C8}" destId="{B34E9E35-A5C3-4E0D-A886-73FC2ED98978}" srcOrd="2" destOrd="0" parTransId="{F917C14F-5E2C-458F-9507-BD20CE07FD95}" sibTransId="{D478A056-1724-4E0B-8689-7A1EF52C1922}"/>
    <dgm:cxn modelId="{17475C78-7775-4FE6-9620-A78DA79EEF93}" type="presOf" srcId="{82485AC8-1F22-44CE-83FD-8D237E0924FA}" destId="{27C7BD92-2BA6-49FB-AC14-D562A5FEC0A1}" srcOrd="0" destOrd="0" presId="urn:microsoft.com/office/officeart/2005/8/layout/process1"/>
    <dgm:cxn modelId="{06240629-B0FE-47C9-BE26-F005839A4352}" srcId="{FEF8D1EA-3C3D-484C-BB00-EB5B8DC031C8}" destId="{7E12B015-C7C8-4BDB-97C1-6883342D28C6}" srcOrd="3" destOrd="0" parTransId="{66F11507-D4A1-4CA5-9B65-4C3713400DC0}" sibTransId="{304A02A6-2776-4B83-B741-9B92BF3DEF67}"/>
    <dgm:cxn modelId="{4C755DF2-22A1-4A1E-9390-4266AC0A8F99}" srcId="{82485AC8-1F22-44CE-83FD-8D237E0924FA}" destId="{FEF8D1EA-3C3D-484C-BB00-EB5B8DC031C8}" srcOrd="0" destOrd="0" parTransId="{ADD6E18A-16CA-48A9-9B4C-28A77F620EF3}" sibTransId="{DD0D1F88-B799-4FFC-B805-DFAD5A72393E}"/>
    <dgm:cxn modelId="{E1DD0058-4CE2-41C4-BD2A-018EB05ED325}" srcId="{FEF8D1EA-3C3D-484C-BB00-EB5B8DC031C8}" destId="{837B6E1A-B3BC-48FC-9E57-FBE009752EC6}" srcOrd="1" destOrd="0" parTransId="{522DC369-3891-4DD4-99C0-3BD0DE570101}" sibTransId="{3B2165F2-EF5C-4ABF-A95E-4EDA3B867581}"/>
    <dgm:cxn modelId="{BCC026ED-7A34-4904-ACCB-AE5600251FF5}" type="presOf" srcId="{FEF8D1EA-3C3D-484C-BB00-EB5B8DC031C8}" destId="{03D0C617-B697-40B0-A57C-C9037A99EB34}" srcOrd="0" destOrd="0" presId="urn:microsoft.com/office/officeart/2005/8/layout/process1"/>
    <dgm:cxn modelId="{5839D8EF-57FE-420E-A2B4-989CBE91F683}" type="presOf" srcId="{42052B93-579A-4EEB-8815-4D0712225E91}" destId="{03D0C617-B697-40B0-A57C-C9037A99EB34}" srcOrd="0" destOrd="1" presId="urn:microsoft.com/office/officeart/2005/8/layout/process1"/>
    <dgm:cxn modelId="{56F726EE-5C2F-4B1E-9CBC-F38204247004}" type="presOf" srcId="{7E12B015-C7C8-4BDB-97C1-6883342D28C6}" destId="{03D0C617-B697-40B0-A57C-C9037A99EB34}" srcOrd="0" destOrd="4" presId="urn:microsoft.com/office/officeart/2005/8/layout/process1"/>
    <dgm:cxn modelId="{C7F4614A-E521-4331-9A3C-05B22F64564F}" type="presParOf" srcId="{27C7BD92-2BA6-49FB-AC14-D562A5FEC0A1}" destId="{03D0C617-B697-40B0-A57C-C9037A99EB3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764A3-12E1-41EF-9B76-244DC9C4312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6B6E2-06A0-45FA-A536-6A19C805BC69}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DF78A8D7-BAFF-41AB-99F9-1AB2B0D82120}" type="parTrans" cxnId="{6305F0EB-B033-4D10-BCCD-1EA4DCDEB38E}">
      <dgm:prSet/>
      <dgm:spPr/>
      <dgm:t>
        <a:bodyPr/>
        <a:lstStyle/>
        <a:p>
          <a:endParaRPr lang="en-US"/>
        </a:p>
      </dgm:t>
    </dgm:pt>
    <dgm:pt modelId="{8845CB36-9E2E-42C4-AF9A-CC9D62ED8E5F}" type="sibTrans" cxnId="{6305F0EB-B033-4D10-BCCD-1EA4DCDEB38E}">
      <dgm:prSet/>
      <dgm:spPr/>
      <dgm:t>
        <a:bodyPr/>
        <a:lstStyle/>
        <a:p>
          <a:endParaRPr lang="en-US"/>
        </a:p>
      </dgm:t>
    </dgm:pt>
    <dgm:pt modelId="{95ED62A4-0D9F-4E4A-A4DE-6C6760A5F224}">
      <dgm:prSet phldrT="[Text]"/>
      <dgm:spPr>
        <a:solidFill>
          <a:srgbClr val="000099">
            <a:alpha val="92000"/>
          </a:srgbClr>
        </a:solidFill>
      </dgm:spPr>
      <dgm:t>
        <a:bodyPr/>
        <a:lstStyle/>
        <a:p>
          <a:r>
            <a:rPr lang="en-US" dirty="0" smtClean="0"/>
            <a:t>Centralize Information</a:t>
          </a:r>
          <a:endParaRPr lang="en-US" dirty="0"/>
        </a:p>
      </dgm:t>
    </dgm:pt>
    <dgm:pt modelId="{F1252C75-E112-41B7-ABA3-4FEF8B84A1A3}" type="parTrans" cxnId="{6A2AA4E0-1544-4906-B6CD-8AB3818124F0}">
      <dgm:prSet/>
      <dgm:spPr/>
      <dgm:t>
        <a:bodyPr/>
        <a:lstStyle/>
        <a:p>
          <a:endParaRPr lang="en-US"/>
        </a:p>
      </dgm:t>
    </dgm:pt>
    <dgm:pt modelId="{03C24FDC-DE1C-4DA0-95BE-9C63847C31BE}" type="sibTrans" cxnId="{6A2AA4E0-1544-4906-B6CD-8AB3818124F0}">
      <dgm:prSet/>
      <dgm:spPr/>
      <dgm:t>
        <a:bodyPr/>
        <a:lstStyle/>
        <a:p>
          <a:endParaRPr lang="en-US"/>
        </a:p>
      </dgm:t>
    </dgm:pt>
    <dgm:pt modelId="{47053427-DE22-418E-BECA-A3FB238776F7}">
      <dgm:prSet phldrT="[Text]"/>
      <dgm:spPr>
        <a:solidFill>
          <a:schemeClr val="bg1">
            <a:lumMod val="50000"/>
            <a:alpha val="75000"/>
          </a:schemeClr>
        </a:solidFill>
      </dgm:spPr>
      <dgm:t>
        <a:bodyPr/>
        <a:lstStyle/>
        <a:p>
          <a:r>
            <a:rPr lang="en-US" dirty="0" smtClean="0"/>
            <a:t>Simplify Access</a:t>
          </a:r>
          <a:endParaRPr lang="en-US" dirty="0"/>
        </a:p>
      </dgm:t>
    </dgm:pt>
    <dgm:pt modelId="{576BB1C9-0C07-440E-A407-55CBF2EA1FEF}" type="parTrans" cxnId="{D6B73A7C-BF5E-4B22-98DB-116451D22EE2}">
      <dgm:prSet/>
      <dgm:spPr/>
      <dgm:t>
        <a:bodyPr/>
        <a:lstStyle/>
        <a:p>
          <a:endParaRPr lang="en-US"/>
        </a:p>
      </dgm:t>
    </dgm:pt>
    <dgm:pt modelId="{79C0FDF2-D4FC-4ECF-885B-28E88996C652}" type="sibTrans" cxnId="{D6B73A7C-BF5E-4B22-98DB-116451D22EE2}">
      <dgm:prSet/>
      <dgm:spPr/>
      <dgm:t>
        <a:bodyPr/>
        <a:lstStyle/>
        <a:p>
          <a:endParaRPr lang="en-US"/>
        </a:p>
      </dgm:t>
    </dgm:pt>
    <dgm:pt modelId="{BF9B6800-C557-4DF8-9A03-E1A6E6C56786}">
      <dgm:prSet phldrT="[Text]"/>
      <dgm:spPr>
        <a:solidFill>
          <a:schemeClr val="bg1">
            <a:lumMod val="50000"/>
            <a:alpha val="75000"/>
          </a:schemeClr>
        </a:solidFill>
      </dgm:spPr>
      <dgm:t>
        <a:bodyPr/>
        <a:lstStyle/>
        <a:p>
          <a:r>
            <a:rPr lang="en-US" dirty="0" smtClean="0"/>
            <a:t>Constant Data Transparency</a:t>
          </a:r>
          <a:endParaRPr lang="en-US" dirty="0"/>
        </a:p>
      </dgm:t>
    </dgm:pt>
    <dgm:pt modelId="{0AADF11C-59BE-429F-8FC2-60EA91BDE33C}" type="parTrans" cxnId="{3F1B9A1A-E1C5-4CB3-9F51-F86A004A66BF}">
      <dgm:prSet/>
      <dgm:spPr/>
      <dgm:t>
        <a:bodyPr/>
        <a:lstStyle/>
        <a:p>
          <a:endParaRPr lang="en-US"/>
        </a:p>
      </dgm:t>
    </dgm:pt>
    <dgm:pt modelId="{AAE942F7-32DF-43F1-A99B-955DECFB186E}" type="sibTrans" cxnId="{3F1B9A1A-E1C5-4CB3-9F51-F86A004A66BF}">
      <dgm:prSet/>
      <dgm:spPr/>
      <dgm:t>
        <a:bodyPr/>
        <a:lstStyle/>
        <a:p>
          <a:endParaRPr lang="en-US"/>
        </a:p>
      </dgm:t>
    </dgm:pt>
    <dgm:pt modelId="{DE55015C-B52C-4BAD-885D-BEF914E273AD}">
      <dgm:prSet phldrT="[Text]"/>
      <dgm:spPr>
        <a:solidFill>
          <a:srgbClr val="000099">
            <a:alpha val="92000"/>
          </a:srgbClr>
        </a:solidFill>
      </dgm:spPr>
      <dgm:t>
        <a:bodyPr/>
        <a:lstStyle/>
        <a:p>
          <a:r>
            <a:rPr lang="en-US" dirty="0" smtClean="0"/>
            <a:t>Platform for Future Expansion</a:t>
          </a:r>
          <a:endParaRPr lang="en-US" dirty="0"/>
        </a:p>
      </dgm:t>
    </dgm:pt>
    <dgm:pt modelId="{4CF19CF8-8E60-45B7-ABBB-AFAB965C165F}" type="parTrans" cxnId="{F5EEAB3F-23CE-4C60-829A-976CCBB79EB4}">
      <dgm:prSet/>
      <dgm:spPr/>
      <dgm:t>
        <a:bodyPr/>
        <a:lstStyle/>
        <a:p>
          <a:endParaRPr lang="en-US"/>
        </a:p>
      </dgm:t>
    </dgm:pt>
    <dgm:pt modelId="{60BBFC36-8EE4-4FF6-8E59-643371CE253B}" type="sibTrans" cxnId="{F5EEAB3F-23CE-4C60-829A-976CCBB79EB4}">
      <dgm:prSet/>
      <dgm:spPr/>
      <dgm:t>
        <a:bodyPr/>
        <a:lstStyle/>
        <a:p>
          <a:endParaRPr lang="en-US"/>
        </a:p>
      </dgm:t>
    </dgm:pt>
    <dgm:pt modelId="{D00B8650-764B-4CDE-9C1B-0634824F9A75}" type="pres">
      <dgm:prSet presAssocID="{873764A3-12E1-41EF-9B76-244DC9C4312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BE660B-DBF6-4C89-9D78-1CAF07327AE9}" type="pres">
      <dgm:prSet presAssocID="{873764A3-12E1-41EF-9B76-244DC9C43122}" presName="matrix" presStyleCnt="0"/>
      <dgm:spPr/>
    </dgm:pt>
    <dgm:pt modelId="{6B7F8582-8DB3-480A-B5C5-B0E96B2ADF15}" type="pres">
      <dgm:prSet presAssocID="{873764A3-12E1-41EF-9B76-244DC9C43122}" presName="tile1" presStyleLbl="node1" presStyleIdx="0" presStyleCnt="4"/>
      <dgm:spPr/>
      <dgm:t>
        <a:bodyPr/>
        <a:lstStyle/>
        <a:p>
          <a:endParaRPr lang="en-US"/>
        </a:p>
      </dgm:t>
    </dgm:pt>
    <dgm:pt modelId="{AC881135-507D-4E54-8DB8-5BE60EFF6868}" type="pres">
      <dgm:prSet presAssocID="{873764A3-12E1-41EF-9B76-244DC9C4312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660BE-9CFE-45B2-BDD8-850EA6A4AD9B}" type="pres">
      <dgm:prSet presAssocID="{873764A3-12E1-41EF-9B76-244DC9C43122}" presName="tile2" presStyleLbl="node1" presStyleIdx="1" presStyleCnt="4" custLinFactNeighborY="-647"/>
      <dgm:spPr/>
      <dgm:t>
        <a:bodyPr/>
        <a:lstStyle/>
        <a:p>
          <a:endParaRPr lang="en-US"/>
        </a:p>
      </dgm:t>
    </dgm:pt>
    <dgm:pt modelId="{5065DFCA-FDBE-4E0F-A055-C07269077E89}" type="pres">
      <dgm:prSet presAssocID="{873764A3-12E1-41EF-9B76-244DC9C4312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4BB4B-77CC-4A3B-A626-9A4A9C777C49}" type="pres">
      <dgm:prSet presAssocID="{873764A3-12E1-41EF-9B76-244DC9C43122}" presName="tile3" presStyleLbl="node1" presStyleIdx="2" presStyleCnt="4" custLinFactNeighborY="-647"/>
      <dgm:spPr/>
      <dgm:t>
        <a:bodyPr/>
        <a:lstStyle/>
        <a:p>
          <a:endParaRPr lang="en-US"/>
        </a:p>
      </dgm:t>
    </dgm:pt>
    <dgm:pt modelId="{3FE52270-3B96-4124-9551-9A74E69F7EDA}" type="pres">
      <dgm:prSet presAssocID="{873764A3-12E1-41EF-9B76-244DC9C4312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4A7B3-3B31-4A7F-9BB4-49DACD998300}" type="pres">
      <dgm:prSet presAssocID="{873764A3-12E1-41EF-9B76-244DC9C43122}" presName="tile4" presStyleLbl="node1" presStyleIdx="3" presStyleCnt="4"/>
      <dgm:spPr/>
      <dgm:t>
        <a:bodyPr/>
        <a:lstStyle/>
        <a:p>
          <a:endParaRPr lang="en-US"/>
        </a:p>
      </dgm:t>
    </dgm:pt>
    <dgm:pt modelId="{7AE6E46F-A6AD-4370-A039-F5DAEC6FCCBD}" type="pres">
      <dgm:prSet presAssocID="{873764A3-12E1-41EF-9B76-244DC9C4312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5AA8C-5AFA-45CD-93A1-FF277261BEBA}" type="pres">
      <dgm:prSet presAssocID="{873764A3-12E1-41EF-9B76-244DC9C4312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A88DC-1DE9-4D99-B1BE-BD72E8C273E9}" type="presOf" srcId="{DE55015C-B52C-4BAD-885D-BEF914E273AD}" destId="{7AE6E46F-A6AD-4370-A039-F5DAEC6FCCBD}" srcOrd="1" destOrd="0" presId="urn:microsoft.com/office/officeart/2005/8/layout/matrix1"/>
    <dgm:cxn modelId="{6ACAC587-1AAE-48EB-BF5E-3E04A4915535}" type="presOf" srcId="{873764A3-12E1-41EF-9B76-244DC9C43122}" destId="{D00B8650-764B-4CDE-9C1B-0634824F9A75}" srcOrd="0" destOrd="0" presId="urn:microsoft.com/office/officeart/2005/8/layout/matrix1"/>
    <dgm:cxn modelId="{F5EEAB3F-23CE-4C60-829A-976CCBB79EB4}" srcId="{0926B6E2-06A0-45FA-A536-6A19C805BC69}" destId="{DE55015C-B52C-4BAD-885D-BEF914E273AD}" srcOrd="3" destOrd="0" parTransId="{4CF19CF8-8E60-45B7-ABBB-AFAB965C165F}" sibTransId="{60BBFC36-8EE4-4FF6-8E59-643371CE253B}"/>
    <dgm:cxn modelId="{3F1B9A1A-E1C5-4CB3-9F51-F86A004A66BF}" srcId="{0926B6E2-06A0-45FA-A536-6A19C805BC69}" destId="{BF9B6800-C557-4DF8-9A03-E1A6E6C56786}" srcOrd="2" destOrd="0" parTransId="{0AADF11C-59BE-429F-8FC2-60EA91BDE33C}" sibTransId="{AAE942F7-32DF-43F1-A99B-955DECFB186E}"/>
    <dgm:cxn modelId="{6305F0EB-B033-4D10-BCCD-1EA4DCDEB38E}" srcId="{873764A3-12E1-41EF-9B76-244DC9C43122}" destId="{0926B6E2-06A0-45FA-A536-6A19C805BC69}" srcOrd="0" destOrd="0" parTransId="{DF78A8D7-BAFF-41AB-99F9-1AB2B0D82120}" sibTransId="{8845CB36-9E2E-42C4-AF9A-CC9D62ED8E5F}"/>
    <dgm:cxn modelId="{F6E3AC57-18D0-46CB-9A72-E501D78CF695}" type="presOf" srcId="{95ED62A4-0D9F-4E4A-A4DE-6C6760A5F224}" destId="{6B7F8582-8DB3-480A-B5C5-B0E96B2ADF15}" srcOrd="0" destOrd="0" presId="urn:microsoft.com/office/officeart/2005/8/layout/matrix1"/>
    <dgm:cxn modelId="{D6B73A7C-BF5E-4B22-98DB-116451D22EE2}" srcId="{0926B6E2-06A0-45FA-A536-6A19C805BC69}" destId="{47053427-DE22-418E-BECA-A3FB238776F7}" srcOrd="1" destOrd="0" parTransId="{576BB1C9-0C07-440E-A407-55CBF2EA1FEF}" sibTransId="{79C0FDF2-D4FC-4ECF-885B-28E88996C652}"/>
    <dgm:cxn modelId="{96AD9B6B-632D-4107-8086-0A9A06055F81}" type="presOf" srcId="{0926B6E2-06A0-45FA-A536-6A19C805BC69}" destId="{6485AA8C-5AFA-45CD-93A1-FF277261BEBA}" srcOrd="0" destOrd="0" presId="urn:microsoft.com/office/officeart/2005/8/layout/matrix1"/>
    <dgm:cxn modelId="{057E46D5-1698-4EB5-8E26-2B22E2A091FC}" type="presOf" srcId="{BF9B6800-C557-4DF8-9A03-E1A6E6C56786}" destId="{3FE52270-3B96-4124-9551-9A74E69F7EDA}" srcOrd="1" destOrd="0" presId="urn:microsoft.com/office/officeart/2005/8/layout/matrix1"/>
    <dgm:cxn modelId="{8D4A544C-9532-436B-B3B2-99343D88BF00}" type="presOf" srcId="{95ED62A4-0D9F-4E4A-A4DE-6C6760A5F224}" destId="{AC881135-507D-4E54-8DB8-5BE60EFF6868}" srcOrd="1" destOrd="0" presId="urn:microsoft.com/office/officeart/2005/8/layout/matrix1"/>
    <dgm:cxn modelId="{8E4CBEF6-B4D3-4D8E-9457-F2AD55A39704}" type="presOf" srcId="{47053427-DE22-418E-BECA-A3FB238776F7}" destId="{DB3660BE-9CFE-45B2-BDD8-850EA6A4AD9B}" srcOrd="0" destOrd="0" presId="urn:microsoft.com/office/officeart/2005/8/layout/matrix1"/>
    <dgm:cxn modelId="{B8C2A9F8-6984-4A34-BFBB-2125326A1D9A}" type="presOf" srcId="{DE55015C-B52C-4BAD-885D-BEF914E273AD}" destId="{D564A7B3-3B31-4A7F-9BB4-49DACD998300}" srcOrd="0" destOrd="0" presId="urn:microsoft.com/office/officeart/2005/8/layout/matrix1"/>
    <dgm:cxn modelId="{8F738F0D-1260-4055-A501-643C47DD2291}" type="presOf" srcId="{47053427-DE22-418E-BECA-A3FB238776F7}" destId="{5065DFCA-FDBE-4E0F-A055-C07269077E89}" srcOrd="1" destOrd="0" presId="urn:microsoft.com/office/officeart/2005/8/layout/matrix1"/>
    <dgm:cxn modelId="{6A2AA4E0-1544-4906-B6CD-8AB3818124F0}" srcId="{0926B6E2-06A0-45FA-A536-6A19C805BC69}" destId="{95ED62A4-0D9F-4E4A-A4DE-6C6760A5F224}" srcOrd="0" destOrd="0" parTransId="{F1252C75-E112-41B7-ABA3-4FEF8B84A1A3}" sibTransId="{03C24FDC-DE1C-4DA0-95BE-9C63847C31BE}"/>
    <dgm:cxn modelId="{70561A55-85A3-4443-B7C3-1252B6E38A33}" type="presOf" srcId="{BF9B6800-C557-4DF8-9A03-E1A6E6C56786}" destId="{0F94BB4B-77CC-4A3B-A626-9A4A9C777C49}" srcOrd="0" destOrd="0" presId="urn:microsoft.com/office/officeart/2005/8/layout/matrix1"/>
    <dgm:cxn modelId="{F7EC7B62-C54D-42BE-967D-20ACD6E226DB}" type="presParOf" srcId="{D00B8650-764B-4CDE-9C1B-0634824F9A75}" destId="{F9BE660B-DBF6-4C89-9D78-1CAF07327AE9}" srcOrd="0" destOrd="0" presId="urn:microsoft.com/office/officeart/2005/8/layout/matrix1"/>
    <dgm:cxn modelId="{9C7483F5-A3C1-475C-A4AF-0C2AC09CCC3F}" type="presParOf" srcId="{F9BE660B-DBF6-4C89-9D78-1CAF07327AE9}" destId="{6B7F8582-8DB3-480A-B5C5-B0E96B2ADF15}" srcOrd="0" destOrd="0" presId="urn:microsoft.com/office/officeart/2005/8/layout/matrix1"/>
    <dgm:cxn modelId="{B6A5EB0E-FB8D-4C18-AD83-2AD9F896F7B5}" type="presParOf" srcId="{F9BE660B-DBF6-4C89-9D78-1CAF07327AE9}" destId="{AC881135-507D-4E54-8DB8-5BE60EFF6868}" srcOrd="1" destOrd="0" presId="urn:microsoft.com/office/officeart/2005/8/layout/matrix1"/>
    <dgm:cxn modelId="{69C594FB-EAA5-4C49-847C-D700D729C0B5}" type="presParOf" srcId="{F9BE660B-DBF6-4C89-9D78-1CAF07327AE9}" destId="{DB3660BE-9CFE-45B2-BDD8-850EA6A4AD9B}" srcOrd="2" destOrd="0" presId="urn:microsoft.com/office/officeart/2005/8/layout/matrix1"/>
    <dgm:cxn modelId="{21399960-EB4B-4B52-AF04-FDC3C31A30D4}" type="presParOf" srcId="{F9BE660B-DBF6-4C89-9D78-1CAF07327AE9}" destId="{5065DFCA-FDBE-4E0F-A055-C07269077E89}" srcOrd="3" destOrd="0" presId="urn:microsoft.com/office/officeart/2005/8/layout/matrix1"/>
    <dgm:cxn modelId="{C9A2F72E-8890-46AB-B332-B7E2FFA5E6F0}" type="presParOf" srcId="{F9BE660B-DBF6-4C89-9D78-1CAF07327AE9}" destId="{0F94BB4B-77CC-4A3B-A626-9A4A9C777C49}" srcOrd="4" destOrd="0" presId="urn:microsoft.com/office/officeart/2005/8/layout/matrix1"/>
    <dgm:cxn modelId="{2C75B5AA-7016-425E-B57C-48EC18EFB55A}" type="presParOf" srcId="{F9BE660B-DBF6-4C89-9D78-1CAF07327AE9}" destId="{3FE52270-3B96-4124-9551-9A74E69F7EDA}" srcOrd="5" destOrd="0" presId="urn:microsoft.com/office/officeart/2005/8/layout/matrix1"/>
    <dgm:cxn modelId="{C679A43E-0BA6-4DB2-8458-22EF2700AC98}" type="presParOf" srcId="{F9BE660B-DBF6-4C89-9D78-1CAF07327AE9}" destId="{D564A7B3-3B31-4A7F-9BB4-49DACD998300}" srcOrd="6" destOrd="0" presId="urn:microsoft.com/office/officeart/2005/8/layout/matrix1"/>
    <dgm:cxn modelId="{4C6D7D00-B18A-4DA0-8267-1DEF9641F817}" type="presParOf" srcId="{F9BE660B-DBF6-4C89-9D78-1CAF07327AE9}" destId="{7AE6E46F-A6AD-4370-A039-F5DAEC6FCCBD}" srcOrd="7" destOrd="0" presId="urn:microsoft.com/office/officeart/2005/8/layout/matrix1"/>
    <dgm:cxn modelId="{6DC8B116-8507-4592-84F2-2BE36481ACA0}" type="presParOf" srcId="{D00B8650-764B-4CDE-9C1B-0634824F9A75}" destId="{6485AA8C-5AFA-45CD-93A1-FF277261BEB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B7DC7-6DFE-4D74-98E2-667828921C47}">
      <dsp:nvSpPr>
        <dsp:cNvPr id="0" name=""/>
        <dsp:cNvSpPr/>
      </dsp:nvSpPr>
      <dsp:spPr>
        <a:xfrm>
          <a:off x="2506987" y="2396"/>
          <a:ext cx="1424031" cy="92562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2">
                  <a:lumMod val="10000"/>
                </a:schemeClr>
              </a:solidFill>
            </a:rPr>
            <a:t>Requirements Analysis</a:t>
          </a:r>
          <a:endParaRPr lang="en-US" sz="1400" kern="1200" baseline="0" dirty="0">
            <a:solidFill>
              <a:schemeClr val="bg2">
                <a:lumMod val="10000"/>
              </a:schemeClr>
            </a:solidFill>
          </a:endParaRPr>
        </a:p>
      </dsp:txBody>
      <dsp:txXfrm>
        <a:off x="2552172" y="47581"/>
        <a:ext cx="1333661" cy="835250"/>
      </dsp:txXfrm>
    </dsp:sp>
    <dsp:sp modelId="{255B06C4-553F-43E8-A206-305CBDB7BF3D}">
      <dsp:nvSpPr>
        <dsp:cNvPr id="0" name=""/>
        <dsp:cNvSpPr/>
      </dsp:nvSpPr>
      <dsp:spPr>
        <a:xfrm>
          <a:off x="1369934" y="465206"/>
          <a:ext cx="3698137" cy="3698137"/>
        </a:xfrm>
        <a:custGeom>
          <a:avLst/>
          <a:gdLst/>
          <a:ahLst/>
          <a:cxnLst/>
          <a:rect l="0" t="0" r="0" b="0"/>
          <a:pathLst>
            <a:path>
              <a:moveTo>
                <a:pt x="2570864" y="146697"/>
              </a:moveTo>
              <a:arcTo wR="1849068" hR="1849068" stAng="17578600" swAng="19611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6D1E-CD44-4561-8EA7-3E47AEE627AE}">
      <dsp:nvSpPr>
        <dsp:cNvPr id="0" name=""/>
        <dsp:cNvSpPr/>
      </dsp:nvSpPr>
      <dsp:spPr>
        <a:xfrm>
          <a:off x="4265556" y="1280071"/>
          <a:ext cx="1424031" cy="92562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2">
                  <a:lumMod val="10000"/>
                </a:schemeClr>
              </a:solidFill>
            </a:rPr>
            <a:t>Design</a:t>
          </a:r>
          <a:endParaRPr lang="en-US" sz="1400" kern="1200" baseline="0" dirty="0">
            <a:solidFill>
              <a:schemeClr val="bg2">
                <a:lumMod val="10000"/>
              </a:schemeClr>
            </a:solidFill>
          </a:endParaRPr>
        </a:p>
      </dsp:txBody>
      <dsp:txXfrm>
        <a:off x="4310741" y="1325256"/>
        <a:ext cx="1333661" cy="835250"/>
      </dsp:txXfrm>
    </dsp:sp>
    <dsp:sp modelId="{ACAE3DDB-59D3-44ED-93E9-2EE0B07CC3AE}">
      <dsp:nvSpPr>
        <dsp:cNvPr id="0" name=""/>
        <dsp:cNvSpPr/>
      </dsp:nvSpPr>
      <dsp:spPr>
        <a:xfrm>
          <a:off x="1369934" y="465206"/>
          <a:ext cx="3698137" cy="3698137"/>
        </a:xfrm>
        <a:custGeom>
          <a:avLst/>
          <a:gdLst/>
          <a:ahLst/>
          <a:cxnLst/>
          <a:rect l="0" t="0" r="0" b="0"/>
          <a:pathLst>
            <a:path>
              <a:moveTo>
                <a:pt x="3695603" y="1752303"/>
              </a:moveTo>
              <a:arcTo wR="1849068" hR="1849068" stAng="21420014" swAng="219603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FEAE-A45D-42AA-B106-A9D8804BBFE6}">
      <dsp:nvSpPr>
        <dsp:cNvPr id="0" name=""/>
        <dsp:cNvSpPr/>
      </dsp:nvSpPr>
      <dsp:spPr>
        <a:xfrm>
          <a:off x="3593842" y="3347393"/>
          <a:ext cx="1424031" cy="92562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2">
                  <a:lumMod val="10000"/>
                </a:schemeClr>
              </a:solidFill>
            </a:rPr>
            <a:t>Implementation</a:t>
          </a:r>
          <a:endParaRPr lang="en-US" sz="1400" kern="1200" baseline="0" dirty="0">
            <a:solidFill>
              <a:schemeClr val="bg2">
                <a:lumMod val="10000"/>
              </a:schemeClr>
            </a:solidFill>
          </a:endParaRPr>
        </a:p>
      </dsp:txBody>
      <dsp:txXfrm>
        <a:off x="3639027" y="3392578"/>
        <a:ext cx="1333661" cy="835250"/>
      </dsp:txXfrm>
    </dsp:sp>
    <dsp:sp modelId="{DF9B6CB1-5A5F-4513-A9B9-CCE23BD4433A}">
      <dsp:nvSpPr>
        <dsp:cNvPr id="0" name=""/>
        <dsp:cNvSpPr/>
      </dsp:nvSpPr>
      <dsp:spPr>
        <a:xfrm>
          <a:off x="1369934" y="465206"/>
          <a:ext cx="3698137" cy="3698137"/>
        </a:xfrm>
        <a:custGeom>
          <a:avLst/>
          <a:gdLst/>
          <a:ahLst/>
          <a:cxnLst/>
          <a:rect l="0" t="0" r="0" b="0"/>
          <a:pathLst>
            <a:path>
              <a:moveTo>
                <a:pt x="2216564" y="3661250"/>
              </a:moveTo>
              <a:arcTo wR="1849068" hR="1849068" stAng="4712181" swAng="137563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468CC-3E64-4965-914C-7639CF260182}">
      <dsp:nvSpPr>
        <dsp:cNvPr id="0" name=""/>
        <dsp:cNvSpPr/>
      </dsp:nvSpPr>
      <dsp:spPr>
        <a:xfrm>
          <a:off x="1420131" y="3347393"/>
          <a:ext cx="1424031" cy="92562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2">
                  <a:lumMod val="10000"/>
                </a:schemeClr>
              </a:solidFill>
            </a:rPr>
            <a:t>Testing</a:t>
          </a:r>
          <a:endParaRPr lang="en-US" sz="1400" kern="1200" baseline="0" dirty="0">
            <a:solidFill>
              <a:schemeClr val="bg2">
                <a:lumMod val="10000"/>
              </a:schemeClr>
            </a:solidFill>
          </a:endParaRPr>
        </a:p>
      </dsp:txBody>
      <dsp:txXfrm>
        <a:off x="1465316" y="3392578"/>
        <a:ext cx="1333661" cy="835250"/>
      </dsp:txXfrm>
    </dsp:sp>
    <dsp:sp modelId="{AA3B9E90-3AE9-4C3E-BB96-F98D18717E36}">
      <dsp:nvSpPr>
        <dsp:cNvPr id="0" name=""/>
        <dsp:cNvSpPr/>
      </dsp:nvSpPr>
      <dsp:spPr>
        <a:xfrm>
          <a:off x="1369934" y="465206"/>
          <a:ext cx="3698137" cy="3698137"/>
        </a:xfrm>
        <a:custGeom>
          <a:avLst/>
          <a:gdLst/>
          <a:ahLst/>
          <a:cxnLst/>
          <a:rect l="0" t="0" r="0" b="0"/>
          <a:pathLst>
            <a:path>
              <a:moveTo>
                <a:pt x="308954" y="2872348"/>
              </a:moveTo>
              <a:arcTo wR="1849068" hR="1849068" stAng="8783953" swAng="219603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B766A-EB0E-47C3-BF09-5F4871F3918E}">
      <dsp:nvSpPr>
        <dsp:cNvPr id="0" name=""/>
        <dsp:cNvSpPr/>
      </dsp:nvSpPr>
      <dsp:spPr>
        <a:xfrm>
          <a:off x="748418" y="1280071"/>
          <a:ext cx="1424031" cy="92562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2">
                  <a:lumMod val="10000"/>
                </a:schemeClr>
              </a:solidFill>
            </a:rPr>
            <a:t>Evolution</a:t>
          </a:r>
          <a:endParaRPr lang="en-US" sz="1400" kern="1200" baseline="0" dirty="0">
            <a:solidFill>
              <a:schemeClr val="bg2">
                <a:lumMod val="10000"/>
              </a:schemeClr>
            </a:solidFill>
          </a:endParaRPr>
        </a:p>
      </dsp:txBody>
      <dsp:txXfrm>
        <a:off x="793603" y="1325256"/>
        <a:ext cx="1333661" cy="835250"/>
      </dsp:txXfrm>
    </dsp:sp>
    <dsp:sp modelId="{441F6495-5BE0-40C5-8BE0-E2D08A2B55F3}">
      <dsp:nvSpPr>
        <dsp:cNvPr id="0" name=""/>
        <dsp:cNvSpPr/>
      </dsp:nvSpPr>
      <dsp:spPr>
        <a:xfrm>
          <a:off x="1369934" y="465206"/>
          <a:ext cx="3698137" cy="3698137"/>
        </a:xfrm>
        <a:custGeom>
          <a:avLst/>
          <a:gdLst/>
          <a:ahLst/>
          <a:cxnLst/>
          <a:rect l="0" t="0" r="0" b="0"/>
          <a:pathLst>
            <a:path>
              <a:moveTo>
                <a:pt x="322227" y="806086"/>
              </a:moveTo>
              <a:arcTo wR="1849068" hR="1849068" stAng="12860214" swAng="19611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0C617-B697-40B0-A57C-C9037A99EB34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7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Goals:</a:t>
          </a:r>
          <a:endParaRPr lang="en-US" sz="4300" kern="1200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Reduce inventory held by dealerships</a:t>
          </a:r>
          <a:endParaRPr lang="en-US" sz="3400" kern="1200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Maintain WERS as the single data source for parts information</a:t>
          </a:r>
          <a:endParaRPr lang="en-US" sz="3400" kern="1200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Launch the Extend WERS parts system</a:t>
          </a:r>
          <a:endParaRPr lang="en-US" sz="3400" kern="120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rPr>
            <a:t>Increase dealership satisfaction</a:t>
          </a:r>
          <a:endParaRPr lang="en-US" sz="3400" kern="1200" dirty="0">
            <a:latin typeface="Leelawadee UI Semilight" panose="020B0402040204020203" pitchFamily="34" charset="-34"/>
            <a:cs typeface="Leelawadee UI Semilight" panose="020B0402040204020203" pitchFamily="34" charset="-34"/>
          </a:endParaRPr>
        </a:p>
      </dsp:txBody>
      <dsp:txXfrm>
        <a:off x="132580" y="127446"/>
        <a:ext cx="10250438" cy="4096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F8582-8DB3-480A-B5C5-B0E96B2ADF15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rgbClr val="000099">
            <a:alpha val="9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Centralize Information</a:t>
          </a:r>
          <a:endParaRPr lang="en-US" sz="3800" kern="1200" dirty="0"/>
        </a:p>
      </dsp:txBody>
      <dsp:txXfrm rot="5400000">
        <a:off x="0" y="0"/>
        <a:ext cx="5257800" cy="1631751"/>
      </dsp:txXfrm>
    </dsp:sp>
    <dsp:sp modelId="{DB3660BE-9CFE-45B2-BDD8-850EA6A4AD9B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bg1">
            <a:lumMod val="5000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Simplify Access</a:t>
          </a:r>
          <a:endParaRPr lang="en-US" sz="3800" kern="1200" dirty="0"/>
        </a:p>
      </dsp:txBody>
      <dsp:txXfrm>
        <a:off x="5257800" y="0"/>
        <a:ext cx="5257800" cy="1631751"/>
      </dsp:txXfrm>
    </dsp:sp>
    <dsp:sp modelId="{0F94BB4B-77CC-4A3B-A626-9A4A9C777C49}">
      <dsp:nvSpPr>
        <dsp:cNvPr id="0" name=""/>
        <dsp:cNvSpPr/>
      </dsp:nvSpPr>
      <dsp:spPr>
        <a:xfrm rot="10800000">
          <a:off x="0" y="2161592"/>
          <a:ext cx="5257800" cy="2175669"/>
        </a:xfrm>
        <a:prstGeom prst="round1Rect">
          <a:avLst/>
        </a:prstGeom>
        <a:solidFill>
          <a:schemeClr val="bg1">
            <a:lumMod val="5000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Constant Data Transparency</a:t>
          </a:r>
          <a:endParaRPr lang="en-US" sz="3800" kern="1200" dirty="0"/>
        </a:p>
      </dsp:txBody>
      <dsp:txXfrm rot="10800000">
        <a:off x="0" y="2705509"/>
        <a:ext cx="5257800" cy="1631751"/>
      </dsp:txXfrm>
    </dsp:sp>
    <dsp:sp modelId="{D564A7B3-3B31-4A7F-9BB4-49DACD998300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rgbClr val="000099">
            <a:alpha val="9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Platform for Future Expansion</a:t>
          </a:r>
          <a:endParaRPr lang="en-US" sz="3800" kern="1200" dirty="0"/>
        </a:p>
      </dsp:txBody>
      <dsp:txXfrm rot="-5400000">
        <a:off x="5257800" y="2719586"/>
        <a:ext cx="5257800" cy="1631751"/>
      </dsp:txXfrm>
    </dsp:sp>
    <dsp:sp modelId="{6485AA8C-5AFA-45CD-93A1-FF277261BEBA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1E00A-908C-4D9A-A27D-2C9493BED75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0AC2-AC46-4E9A-9A15-7F7A098F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5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1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7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7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0AC2-AC46-4E9A-9A15-7F7A098F5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111" y="3685879"/>
            <a:ext cx="10721419" cy="813897"/>
          </a:xfrm>
        </p:spPr>
        <p:txBody>
          <a:bodyPr anchor="b"/>
          <a:lstStyle>
            <a:lvl1pPr algn="l">
              <a:defRPr sz="6000">
                <a:solidFill>
                  <a:srgbClr val="000099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smtClean="0"/>
              <a:t>Click to edit meeting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0111" y="4447777"/>
            <a:ext cx="6130565" cy="57842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meeting theme and 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fld id="{7EB640F7-67F4-4BD3-A09B-5DCFA05B1ABE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707063"/>
            <a:ext cx="4889500" cy="381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104526"/>
            <a:ext cx="2781300" cy="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fld id="{7EB640F7-67F4-4BD3-A09B-5DCFA05B1ABE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367605" y="1979407"/>
            <a:ext cx="4012602" cy="461665"/>
          </a:xfrm>
          <a:prstGeom prst="rect">
            <a:avLst/>
          </a:prstGeom>
          <a:solidFill>
            <a:srgbClr val="000099">
              <a:alpha val="8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Agenda</a:t>
            </a:r>
            <a:endParaRPr lang="en-US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67606" y="2499031"/>
            <a:ext cx="4012601" cy="2697163"/>
          </a:xfrm>
          <a:solidFill>
            <a:schemeClr val="bg1">
              <a:lumMod val="50000"/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Problem</a:t>
            </a:r>
          </a:p>
          <a:p>
            <a:pPr lvl="0"/>
            <a:r>
              <a:rPr lang="en-US" dirty="0" smtClean="0"/>
              <a:t>Requirements</a:t>
            </a:r>
          </a:p>
          <a:p>
            <a:pPr lvl="0"/>
            <a:r>
              <a:rPr lang="en-US" dirty="0" smtClean="0"/>
              <a:t>Design</a:t>
            </a:r>
          </a:p>
          <a:p>
            <a:pPr lvl="0"/>
            <a:r>
              <a:rPr lang="en-US" dirty="0" smtClean="0"/>
              <a:t>Solution</a:t>
            </a:r>
          </a:p>
          <a:p>
            <a:pPr lvl="0"/>
            <a:r>
              <a:rPr lang="en-US" dirty="0" smtClean="0"/>
              <a:t>Testing</a:t>
            </a:r>
          </a:p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104526"/>
            <a:ext cx="2781300" cy="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104526"/>
            <a:ext cx="2781300" cy="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4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40F7-67F4-4BD3-A09B-5DCFA05B1AB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0640-44D4-479B-BE74-9B036007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eelawadee UI Semilight" panose="020B0402040204020203" pitchFamily="34" charset="-34"/>
          <a:ea typeface="+mj-ea"/>
          <a:cs typeface="Leelawadee UI Semilight" panose="020B04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eelawadee UI Semilight" panose="020B0402040204020203" pitchFamily="34" charset="-34"/>
          <a:ea typeface="+mn-ea"/>
          <a:cs typeface="Leelawadee UI Semilight" panose="020B04020402040202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eelawadee UI Semilight" panose="020B0402040204020203" pitchFamily="34" charset="-34"/>
          <a:ea typeface="+mn-ea"/>
          <a:cs typeface="Leelawadee UI Semilight" panose="020B04020402040202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eelawadee UI Semilight" panose="020B0402040204020203" pitchFamily="34" charset="-34"/>
          <a:ea typeface="+mn-ea"/>
          <a:cs typeface="Leelawadee UI Semilight" panose="020B04020402040202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elawadee UI Semilight" panose="020B0402040204020203" pitchFamily="34" charset="-34"/>
          <a:ea typeface="+mn-ea"/>
          <a:cs typeface="Leelawadee UI Semilight" panose="020B04020402040202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elawadee UI Semilight" panose="020B0402040204020203" pitchFamily="34" charset="-34"/>
          <a:ea typeface="+mn-ea"/>
          <a:cs typeface="Leelawadee UI Semilight" panose="020B04020402040202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 </a:t>
            </a:r>
            <a:r>
              <a:rPr lang="en-US" dirty="0"/>
              <a:t>Dealership Parts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111" y="4447777"/>
            <a:ext cx="8020706" cy="578422"/>
          </a:xfrm>
        </p:spPr>
        <p:txBody>
          <a:bodyPr>
            <a:normAutofit fontScale="92500"/>
          </a:bodyPr>
          <a:lstStyle/>
          <a:p>
            <a:r>
              <a:rPr lang="en-US" dirty="0"/>
              <a:t>Dealership Integration </a:t>
            </a:r>
            <a:r>
              <a:rPr lang="en-US" dirty="0" smtClean="0"/>
              <a:t>Program | Ford </a:t>
            </a:r>
            <a:r>
              <a:rPr lang="en-US" dirty="0" err="1" smtClean="0"/>
              <a:t>Itek</a:t>
            </a:r>
            <a:r>
              <a:rPr lang="en-US" dirty="0" smtClean="0"/>
              <a:t> Center, Madison, WI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Route to</a:t>
            </a:r>
            <a:br>
              <a:rPr lang="en-US" dirty="0" smtClean="0"/>
            </a:br>
            <a:r>
              <a:rPr lang="en-US" dirty="0" smtClean="0"/>
              <a:t>efficient inventory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33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://pngimg.com/upload/car_logo_PNG166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59" y="3542594"/>
            <a:ext cx="2391682" cy="9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View of </a:t>
            </a:r>
            <a:br>
              <a:rPr lang="en-US" dirty="0" smtClean="0"/>
            </a:br>
            <a:r>
              <a:rPr lang="en-US" dirty="0" smtClean="0"/>
              <a:t>efficient inventory management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838197" y="1958760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Single WERS Database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38197" y="2712337"/>
            <a:ext cx="4312218" cy="99677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342900" lvl="1" indent="-3429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Better inventory management with less disconnect between Ford and its dealers.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lvl="1" indent="-3429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41582" y="1958760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Integrated Dealer Portal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41582" y="2712337"/>
            <a:ext cx="4312218" cy="99677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Ease of use for dealers will help in dealer adoption which is essential to project success.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8197" y="4489128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Perpetual Inventory Tracking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197" y="5240444"/>
            <a:ext cx="4312218" cy="101868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Increased transparency (accountability) and decreased inventory held by dealers.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41584" y="4489128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Scalability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041582" y="5240444"/>
            <a:ext cx="4312218" cy="101868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Easily expanded to dealerships and dealership groups outside North America.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Project</a:t>
            </a:r>
            <a:br>
              <a:rPr lang="en-US" dirty="0" smtClean="0"/>
            </a:br>
            <a:r>
              <a:rPr lang="en-US" dirty="0" smtClean="0"/>
              <a:t>benefits exceed Ford’s expectations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2736" y="2369712"/>
            <a:ext cx="5951064" cy="3799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838197" y="1958760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NPV (@ 8% WACC) = $7.5mm+ 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38197" y="2712337"/>
            <a:ext cx="4312218" cy="99677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342900" lvl="1" indent="-3429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Positive NPV project with multiple intangible benefits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lvl="1" indent="-3429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8197" y="4489128"/>
            <a:ext cx="4312217" cy="751316"/>
          </a:xfrm>
          <a:custGeom>
            <a:avLst/>
            <a:gdLst>
              <a:gd name="connsiteX0" fmla="*/ 0 w 2377306"/>
              <a:gd name="connsiteY0" fmla="*/ 0 h 767044"/>
              <a:gd name="connsiteX1" fmla="*/ 2377306 w 2377306"/>
              <a:gd name="connsiteY1" fmla="*/ 0 h 767044"/>
              <a:gd name="connsiteX2" fmla="*/ 2377306 w 2377306"/>
              <a:gd name="connsiteY2" fmla="*/ 767044 h 767044"/>
              <a:gd name="connsiteX3" fmla="*/ 0 w 2377306"/>
              <a:gd name="connsiteY3" fmla="*/ 767044 h 767044"/>
              <a:gd name="connsiteX4" fmla="*/ 0 w 2377306"/>
              <a:gd name="connsiteY4" fmla="*/ 0 h 76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767044">
                <a:moveTo>
                  <a:pt x="0" y="0"/>
                </a:moveTo>
                <a:lnTo>
                  <a:pt x="2377306" y="0"/>
                </a:lnTo>
                <a:lnTo>
                  <a:pt x="2377306" y="767044"/>
                </a:lnTo>
                <a:lnTo>
                  <a:pt x="0" y="767044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84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IRR = 133%</a:t>
            </a:r>
            <a:endParaRPr lang="en-US" sz="2100" kern="12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197" y="5240444"/>
            <a:ext cx="4312218" cy="1018688"/>
          </a:xfrm>
          <a:custGeom>
            <a:avLst/>
            <a:gdLst>
              <a:gd name="connsiteX0" fmla="*/ 0 w 2377306"/>
              <a:gd name="connsiteY0" fmla="*/ 0 h 922320"/>
              <a:gd name="connsiteX1" fmla="*/ 2377306 w 2377306"/>
              <a:gd name="connsiteY1" fmla="*/ 0 h 922320"/>
              <a:gd name="connsiteX2" fmla="*/ 2377306 w 2377306"/>
              <a:gd name="connsiteY2" fmla="*/ 922320 h 922320"/>
              <a:gd name="connsiteX3" fmla="*/ 0 w 2377306"/>
              <a:gd name="connsiteY3" fmla="*/ 922320 h 922320"/>
              <a:gd name="connsiteX4" fmla="*/ 0 w 2377306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06" h="922320">
                <a:moveTo>
                  <a:pt x="0" y="0"/>
                </a:moveTo>
                <a:lnTo>
                  <a:pt x="2377306" y="0"/>
                </a:lnTo>
                <a:lnTo>
                  <a:pt x="2377306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27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14" tIns="112014" rIns="149352" bIns="168021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Greater than Ford’s 55% minimum required rate of return for development projects</a:t>
            </a:r>
            <a:endParaRPr lang="en-US" sz="2100" kern="1200" dirty="0">
              <a:solidFill>
                <a:schemeClr val="bg2">
                  <a:lumMod val="1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1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5036" y="5518956"/>
            <a:ext cx="798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n $mm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Screenshots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0" b="3944"/>
          <a:stretch/>
        </p:blipFill>
        <p:spPr>
          <a:xfrm>
            <a:off x="838200" y="1363267"/>
            <a:ext cx="8730803" cy="54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4038"/>
          <a:stretch/>
        </p:blipFill>
        <p:spPr>
          <a:xfrm>
            <a:off x="838199" y="1365137"/>
            <a:ext cx="8730804" cy="54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4225"/>
          <a:stretch/>
        </p:blipFill>
        <p:spPr>
          <a:xfrm>
            <a:off x="838200" y="1358765"/>
            <a:ext cx="8738295" cy="54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  <a:p>
            <a:pPr lvl="0"/>
            <a:r>
              <a:rPr lang="en-US" dirty="0"/>
              <a:t>Requirements</a:t>
            </a:r>
          </a:p>
          <a:p>
            <a:pPr lvl="0"/>
            <a:r>
              <a:rPr lang="en-US" dirty="0"/>
              <a:t>Design</a:t>
            </a:r>
          </a:p>
          <a:p>
            <a:pPr lvl="0"/>
            <a:r>
              <a:rPr lang="en-US" dirty="0"/>
              <a:t>Solution</a:t>
            </a:r>
          </a:p>
          <a:p>
            <a:pPr lvl="0"/>
            <a:r>
              <a:rPr lang="en-US" b="1" dirty="0"/>
              <a:t>Testing</a:t>
            </a:r>
          </a:p>
          <a:p>
            <a:pPr lvl="0"/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en-US" dirty="0" smtClean="0"/>
              <a:t>: Continued support </a:t>
            </a:r>
            <a:br>
              <a:rPr lang="en-US" dirty="0" smtClean="0"/>
            </a:br>
            <a:r>
              <a:rPr lang="en-US" dirty="0" smtClean="0"/>
              <a:t>through successful implementation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satisfaction both from Ford and its dealerships</a:t>
            </a:r>
          </a:p>
          <a:p>
            <a:r>
              <a:rPr lang="en-US" dirty="0" smtClean="0"/>
              <a:t>Measure our success and success of the project based on adoption rate and built satisfaction by dealers</a:t>
            </a:r>
          </a:p>
          <a:p>
            <a:r>
              <a:rPr lang="en-US" dirty="0" smtClean="0"/>
              <a:t>To help satisfaction of dealerships:</a:t>
            </a:r>
          </a:p>
          <a:p>
            <a:pPr lvl="1"/>
            <a:r>
              <a:rPr lang="en-US" dirty="0" smtClean="0"/>
              <a:t>Goal to release versions before final with hope to receive feedback from North American Dealers and Dealership Systems</a:t>
            </a:r>
          </a:p>
          <a:p>
            <a:pPr lvl="1"/>
            <a:r>
              <a:rPr lang="en-US" dirty="0" smtClean="0"/>
              <a:t>Take feedback into consideration in final design and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20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  <a:p>
            <a:pPr lvl="0"/>
            <a:r>
              <a:rPr lang="en-US" dirty="0"/>
              <a:t>Requirements</a:t>
            </a:r>
          </a:p>
          <a:p>
            <a:pPr lvl="0"/>
            <a:r>
              <a:rPr lang="en-US" dirty="0"/>
              <a:t>Design</a:t>
            </a:r>
          </a:p>
          <a:p>
            <a:pPr lvl="0"/>
            <a:r>
              <a:rPr lang="en-US" dirty="0"/>
              <a:t>Solution</a:t>
            </a:r>
          </a:p>
          <a:p>
            <a:pPr lvl="0"/>
            <a:r>
              <a:rPr lang="en-US" dirty="0"/>
              <a:t>Testing</a:t>
            </a:r>
          </a:p>
          <a:p>
            <a:pPr lvl="0"/>
            <a:r>
              <a:rPr lang="en-US" b="1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successful change in the organization through proper design, implementation, testing, and iteration</a:t>
            </a:r>
          </a:p>
          <a:p>
            <a:r>
              <a:rPr lang="en-US" dirty="0" smtClean="0"/>
              <a:t>Booz Allen Hamilton’s solution aligns with the organization as a whole, from large organizational initiatives, to dealership concerns</a:t>
            </a:r>
          </a:p>
          <a:p>
            <a:r>
              <a:rPr lang="en-US" dirty="0" smtClean="0"/>
              <a:t>Booz Allen Hamilton’s experience with large, complex governmental systems makes the perfect match for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/>
              <a:t>Problem</a:t>
            </a:r>
          </a:p>
          <a:p>
            <a:pPr lvl="0"/>
            <a:r>
              <a:rPr lang="en-US" dirty="0"/>
              <a:t>Requirements</a:t>
            </a:r>
          </a:p>
          <a:p>
            <a:pPr lvl="0"/>
            <a:r>
              <a:rPr lang="en-US" dirty="0"/>
              <a:t>Design</a:t>
            </a:r>
          </a:p>
          <a:p>
            <a:pPr lvl="0"/>
            <a:r>
              <a:rPr lang="en-US" dirty="0"/>
              <a:t>Solution</a:t>
            </a:r>
          </a:p>
          <a:p>
            <a:pPr lvl="0"/>
            <a:r>
              <a:rPr lang="en-US" dirty="0"/>
              <a:t>Testing</a:t>
            </a:r>
          </a:p>
          <a:p>
            <a:pPr lvl="0"/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62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Initial Problem</a:t>
            </a:r>
            <a:r>
              <a:rPr lang="en-US" sz="3600" dirty="0"/>
              <a:t>: The </a:t>
            </a:r>
            <a:r>
              <a:rPr lang="en-US" sz="3600" dirty="0" smtClean="0"/>
              <a:t>current dealer parts</a:t>
            </a:r>
            <a:br>
              <a:rPr lang="en-US" sz="3600" dirty="0" smtClean="0"/>
            </a:br>
            <a:r>
              <a:rPr lang="en-US" sz="3600" dirty="0" smtClean="0"/>
              <a:t>system </a:t>
            </a:r>
            <a:r>
              <a:rPr lang="en-US" sz="3600" dirty="0"/>
              <a:t>is not compatible with </a:t>
            </a:r>
            <a:r>
              <a:rPr lang="en-US" sz="3600" dirty="0" smtClean="0"/>
              <a:t>dealership </a:t>
            </a:r>
            <a:r>
              <a:rPr lang="en-US" sz="3600" dirty="0" smtClean="0"/>
              <a:t>system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201992" cy="4351338"/>
          </a:xfrm>
        </p:spPr>
        <p:txBody>
          <a:bodyPr/>
          <a:lstStyle/>
          <a:p>
            <a:r>
              <a:rPr lang="en-US" dirty="0" smtClean="0"/>
              <a:t>The software in place struggles with duplication errors, poor messaging, and presents overall compatibility between the two </a:t>
            </a:r>
            <a:r>
              <a:rPr lang="en-US" dirty="0" smtClean="0"/>
              <a:t>groups</a:t>
            </a:r>
            <a:endParaRPr lang="en-US" dirty="0" smtClean="0"/>
          </a:p>
          <a:p>
            <a:r>
              <a:rPr lang="en-US" dirty="0" smtClean="0"/>
              <a:t>Ford needs a new, uniform dealer parts system that stems from the WERS system used </a:t>
            </a:r>
            <a:r>
              <a:rPr lang="en-US" dirty="0" smtClean="0"/>
              <a:t>internally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9446567"/>
              </p:ext>
            </p:extLst>
          </p:nvPr>
        </p:nvGraphicFramePr>
        <p:xfrm>
          <a:off x="5753994" y="1690688"/>
          <a:ext cx="6438006" cy="433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0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  <a:p>
            <a:pPr lvl="0"/>
            <a:r>
              <a:rPr lang="en-US" b="1" dirty="0"/>
              <a:t>Requirements</a:t>
            </a:r>
          </a:p>
          <a:p>
            <a:pPr lvl="0"/>
            <a:r>
              <a:rPr lang="en-US" dirty="0"/>
              <a:t>Design</a:t>
            </a:r>
          </a:p>
          <a:p>
            <a:pPr lvl="0"/>
            <a:r>
              <a:rPr lang="en-US" dirty="0"/>
              <a:t>Solution</a:t>
            </a:r>
          </a:p>
          <a:p>
            <a:pPr lvl="0"/>
            <a:r>
              <a:rPr lang="en-US" dirty="0"/>
              <a:t>Testing</a:t>
            </a:r>
          </a:p>
          <a:p>
            <a:pPr lvl="0"/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</a:t>
            </a:r>
            <a:r>
              <a:rPr lang="en-US" dirty="0"/>
              <a:t>A</a:t>
            </a:r>
            <a:r>
              <a:rPr lang="en-US" dirty="0" smtClean="0"/>
              <a:t>nalysis: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disconnect between Ford and its dealers due to parts system incompatibility</a:t>
            </a:r>
          </a:p>
          <a:p>
            <a:pPr lvl="1"/>
            <a:r>
              <a:rPr lang="en-US" dirty="0" smtClean="0"/>
              <a:t>Ensure systems are integrated throughout organization</a:t>
            </a:r>
          </a:p>
          <a:p>
            <a:r>
              <a:rPr lang="en-US" dirty="0" smtClean="0"/>
              <a:t>Dealers are carrying too much inventory causing excessive spending on current assets by the company and dealerships</a:t>
            </a:r>
          </a:p>
          <a:p>
            <a:pPr lvl="1"/>
            <a:r>
              <a:rPr lang="en-US" dirty="0" smtClean="0"/>
              <a:t>Utilize ability to monitor inventories at branch locations</a:t>
            </a:r>
          </a:p>
          <a:p>
            <a:r>
              <a:rPr lang="en-US" dirty="0" smtClean="0"/>
              <a:t>Navigating current parts database is taxing and causes losses in productivity</a:t>
            </a:r>
          </a:p>
          <a:p>
            <a:pPr lvl="1"/>
            <a:r>
              <a:rPr lang="en-US" dirty="0" smtClean="0"/>
              <a:t>Train dealers to effectively maintain inventory through use of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  <a:p>
            <a:pPr lvl="0"/>
            <a:r>
              <a:rPr lang="en-US" dirty="0"/>
              <a:t>Requirements</a:t>
            </a:r>
          </a:p>
          <a:p>
            <a:pPr lvl="0"/>
            <a:r>
              <a:rPr lang="en-US" b="1" dirty="0"/>
              <a:t>Design</a:t>
            </a:r>
          </a:p>
          <a:p>
            <a:pPr lvl="0"/>
            <a:r>
              <a:rPr lang="en-US" dirty="0"/>
              <a:t>Solution</a:t>
            </a:r>
          </a:p>
          <a:p>
            <a:pPr lvl="0"/>
            <a:r>
              <a:rPr lang="en-US" dirty="0"/>
              <a:t>Testing</a:t>
            </a:r>
          </a:p>
          <a:p>
            <a:pPr lvl="0"/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Problem: Design new dealership parts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7871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7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  <a:p>
            <a:pPr lvl="0"/>
            <a:r>
              <a:rPr lang="en-US" dirty="0"/>
              <a:t>Requirements</a:t>
            </a:r>
          </a:p>
          <a:p>
            <a:pPr lvl="0"/>
            <a:r>
              <a:rPr lang="en-US" dirty="0"/>
              <a:t>Design</a:t>
            </a:r>
          </a:p>
          <a:p>
            <a:pPr lvl="0"/>
            <a:r>
              <a:rPr lang="en-US" b="1" dirty="0"/>
              <a:t>Solution</a:t>
            </a:r>
          </a:p>
          <a:p>
            <a:pPr lvl="0"/>
            <a:r>
              <a:rPr lang="en-US" dirty="0"/>
              <a:t>Testing</a:t>
            </a:r>
          </a:p>
          <a:p>
            <a:pPr lvl="0"/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Booz Allen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we are:</a:t>
            </a:r>
          </a:p>
          <a:p>
            <a:pPr lvl="1"/>
            <a:r>
              <a:rPr lang="en-US" dirty="0" smtClean="0"/>
              <a:t>Fortune 500 firm specializing in strategy and technology consulting</a:t>
            </a:r>
          </a:p>
          <a:p>
            <a:pPr lvl="1"/>
            <a:r>
              <a:rPr lang="en-US" dirty="0" smtClean="0"/>
              <a:t>Relevant office locations: Chicago, IL</a:t>
            </a:r>
            <a:r>
              <a:rPr lang="en-US" dirty="0"/>
              <a:t> </a:t>
            </a:r>
            <a:r>
              <a:rPr lang="en-US" dirty="0" smtClean="0"/>
              <a:t>and Troy, MI</a:t>
            </a:r>
          </a:p>
          <a:p>
            <a:r>
              <a:rPr lang="en-US" dirty="0" smtClean="0"/>
              <a:t>Specific work:</a:t>
            </a:r>
          </a:p>
          <a:p>
            <a:pPr lvl="1"/>
            <a:r>
              <a:rPr lang="en-US" dirty="0" smtClean="0"/>
              <a:t>Change management, improving cyber capabilities, combating global terrorism, protecting the environment</a:t>
            </a:r>
          </a:p>
          <a:p>
            <a:r>
              <a:rPr lang="en-US" dirty="0" smtClean="0"/>
              <a:t>Who we serve:</a:t>
            </a:r>
          </a:p>
          <a:p>
            <a:pPr lvl="1"/>
            <a:r>
              <a:rPr lang="en-US" dirty="0" smtClean="0"/>
              <a:t>All branches of the US military</a:t>
            </a:r>
          </a:p>
          <a:p>
            <a:pPr lvl="1"/>
            <a:r>
              <a:rPr lang="en-US" dirty="0" smtClean="0"/>
              <a:t>Department of Defense</a:t>
            </a:r>
          </a:p>
          <a:p>
            <a:pPr lvl="1"/>
            <a:r>
              <a:rPr lang="en-US" dirty="0" smtClean="0"/>
              <a:t>Department of Homeland Security</a:t>
            </a:r>
          </a:p>
          <a:p>
            <a:pPr lvl="1"/>
            <a:r>
              <a:rPr lang="en-US" dirty="0" smtClean="0"/>
              <a:t>Large international corporations</a:t>
            </a:r>
          </a:p>
        </p:txBody>
      </p:sp>
      <p:pic>
        <p:nvPicPr>
          <p:cNvPr id="1026" name="Picture 2" descr="Karen Dah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27" y="3822231"/>
            <a:ext cx="17240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2623" y="6032032"/>
            <a:ext cx="160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828282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Karen </a:t>
            </a:r>
            <a:r>
              <a:rPr lang="en-US" sz="2100" dirty="0" err="1" smtClean="0">
                <a:solidFill>
                  <a:srgbClr val="828282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Dahut</a:t>
            </a:r>
            <a:endParaRPr lang="en-US" sz="2100" dirty="0">
              <a:solidFill>
                <a:srgbClr val="828282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23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CC Master Slide Style">
      <a:dk1>
        <a:srgbClr val="C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565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Leelawadee UI Semilight</vt:lpstr>
      <vt:lpstr>Office Theme</vt:lpstr>
      <vt:lpstr>Ford Dealership Parts Project</vt:lpstr>
      <vt:lpstr>PowerPoint Presentation</vt:lpstr>
      <vt:lpstr>Initial Problem: The current dealer parts system is not compatible with dealership system </vt:lpstr>
      <vt:lpstr>PowerPoint Presentation</vt:lpstr>
      <vt:lpstr>Current System Analysis: Requirements</vt:lpstr>
      <vt:lpstr>PowerPoint Presentation</vt:lpstr>
      <vt:lpstr>Addressing Problem: Design new dealership parts management system</vt:lpstr>
      <vt:lpstr>PowerPoint Presentation</vt:lpstr>
      <vt:lpstr>Solution: Booz Allen Hamilton</vt:lpstr>
      <vt:lpstr>Proposed Solution: Route to efficient inventory management</vt:lpstr>
      <vt:lpstr>Proposed Solution: View of  efficient inventory management</vt:lpstr>
      <vt:lpstr>Proposed Solution: Project benefits exceed Ford’s expectations</vt:lpstr>
      <vt:lpstr>Proposed Solution: Screenshots</vt:lpstr>
      <vt:lpstr>Proposed Solution: Screenshots</vt:lpstr>
      <vt:lpstr>Proposed Solution: Screenshots</vt:lpstr>
      <vt:lpstr>PowerPoint Presentation</vt:lpstr>
      <vt:lpstr>Testing: Continued support  through successful implementation 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Marx</dc:creator>
  <cp:lastModifiedBy>Ross Shohoney</cp:lastModifiedBy>
  <cp:revision>41</cp:revision>
  <dcterms:created xsi:type="dcterms:W3CDTF">2015-08-29T18:51:22Z</dcterms:created>
  <dcterms:modified xsi:type="dcterms:W3CDTF">2016-05-05T17:33:32Z</dcterms:modified>
</cp:coreProperties>
</file>