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323" r:id="rId2"/>
    <p:sldId id="300" r:id="rId3"/>
    <p:sldId id="326" r:id="rId4"/>
    <p:sldId id="327" r:id="rId5"/>
    <p:sldId id="271" r:id="rId6"/>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B23"/>
    <a:srgbClr val="FB7E1A"/>
    <a:srgbClr val="FFFFFF"/>
    <a:srgbClr val="EAEAEA"/>
    <a:srgbClr val="0099A5"/>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9658" autoAdjust="0"/>
  </p:normalViewPr>
  <p:slideViewPr>
    <p:cSldViewPr snapToGrid="0" snapToObjects="1">
      <p:cViewPr varScale="1">
        <p:scale>
          <a:sx n="98" d="100"/>
          <a:sy n="98" d="100"/>
        </p:scale>
        <p:origin x="540" y="84"/>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7/03/2018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07/03/2018</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smtClean="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smtClean="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5200" y="907364"/>
            <a:ext cx="4247060" cy="584775"/>
          </a:xfrm>
          <a:prstGeom prst="rect">
            <a:avLst/>
          </a:prstGeom>
        </p:spPr>
        <p:txBody>
          <a:bodyPr wrap="none">
            <a:spAutoFit/>
          </a:bodyPr>
          <a:lstStyle/>
          <a:p>
            <a:r>
              <a:rPr lang="es-CO" sz="3200" b="1" dirty="0">
                <a:solidFill>
                  <a:srgbClr val="FFFFFF"/>
                </a:solidFill>
              </a:rPr>
              <a:t>QUANTITY COMPUTING</a:t>
            </a:r>
          </a:p>
        </p:txBody>
      </p:sp>
      <p:sp>
        <p:nvSpPr>
          <p:cNvPr id="3" name="CuadroTexto 2"/>
          <p:cNvSpPr txBox="1"/>
          <p:nvPr/>
        </p:nvSpPr>
        <p:spPr>
          <a:xfrm>
            <a:off x="505200" y="1643974"/>
            <a:ext cx="2363822" cy="408562"/>
          </a:xfrm>
          <a:prstGeom prst="rect">
            <a:avLst/>
          </a:prstGeom>
        </p:spPr>
        <p:txBody>
          <a:bodyPr vert="horz" wrap="none" lIns="91440" tIns="45720" rIns="91440" bIns="45720" rtlCol="0" anchor="ctr">
            <a:noAutofit/>
          </a:bodyPr>
          <a:lstStyle/>
          <a:p>
            <a:pPr algn="l"/>
            <a:r>
              <a:rPr lang="es-CO" sz="2000" b="1" dirty="0" smtClean="0">
                <a:solidFill>
                  <a:srgbClr val="92D050"/>
                </a:solidFill>
              </a:rPr>
              <a:t>CRISTIAN RENGIFO</a:t>
            </a:r>
            <a:endParaRPr lang="es-CO" sz="2000" b="1" dirty="0" smtClean="0">
              <a:solidFill>
                <a:srgbClr val="92D050"/>
              </a:solidFill>
            </a:endParaRPr>
          </a:p>
        </p:txBody>
      </p:sp>
    </p:spTree>
    <p:extLst>
      <p:ext uri="{BB962C8B-B14F-4D97-AF65-F5344CB8AC3E}">
        <p14:creationId xmlns:p14="http://schemas.microsoft.com/office/powerpoint/2010/main" val="37560152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754234" y="1249128"/>
            <a:ext cx="5877677" cy="1200329"/>
          </a:xfrm>
          <a:prstGeom prst="rect">
            <a:avLst/>
          </a:prstGeom>
        </p:spPr>
        <p:txBody>
          <a:bodyPr wrap="square">
            <a:spAutoFit/>
          </a:bodyPr>
          <a:lstStyle/>
          <a:p>
            <a:r>
              <a:rPr lang="en-US" dirty="0" smtClean="0"/>
              <a:t>Quantum </a:t>
            </a:r>
            <a:r>
              <a:rPr lang="en-US" dirty="0"/>
              <a:t>computing is a paradigm of computing different from that of classical computing. It is based on the use of cubes instead of bits, and gives rise to new logical gates that make possible new algorithms.</a:t>
            </a:r>
            <a:endParaRPr lang="es-CO" dirty="0"/>
          </a:p>
        </p:txBody>
      </p:sp>
      <p:sp>
        <p:nvSpPr>
          <p:cNvPr id="13" name="CuadroTexto 12"/>
          <p:cNvSpPr txBox="1"/>
          <p:nvPr/>
        </p:nvSpPr>
        <p:spPr>
          <a:xfrm>
            <a:off x="754235" y="211293"/>
            <a:ext cx="4432422" cy="523220"/>
          </a:xfrm>
          <a:prstGeom prst="rect">
            <a:avLst/>
          </a:prstGeom>
          <a:noFill/>
        </p:spPr>
        <p:txBody>
          <a:bodyPr wrap="square" rtlCol="0">
            <a:spAutoFit/>
          </a:bodyPr>
          <a:lstStyle/>
          <a:p>
            <a:r>
              <a:rPr lang="es-ES" sz="2800" b="1" dirty="0" smtClean="0">
                <a:solidFill>
                  <a:schemeClr val="bg1"/>
                </a:solidFill>
                <a:latin typeface="Calibri"/>
                <a:cs typeface="Calibri"/>
              </a:rPr>
              <a:t>QUANTITY COMPUTING</a:t>
            </a:r>
            <a:endParaRPr lang="es-ES" sz="2800" b="1" dirty="0" smtClean="0">
              <a:solidFill>
                <a:schemeClr val="bg1"/>
              </a:solidFill>
              <a:latin typeface="Calibri"/>
              <a:cs typeface="Calibri"/>
            </a:endParaRPr>
          </a:p>
        </p:txBody>
      </p:sp>
      <p:pic>
        <p:nvPicPr>
          <p:cNvPr id="2" name="Imagen 1"/>
          <p:cNvPicPr>
            <a:picLocks noChangeAspect="1"/>
          </p:cNvPicPr>
          <p:nvPr/>
        </p:nvPicPr>
        <p:blipFill>
          <a:blip r:embed="rId2"/>
          <a:stretch>
            <a:fillRect/>
          </a:stretch>
        </p:blipFill>
        <p:spPr>
          <a:xfrm>
            <a:off x="1830806" y="2571750"/>
            <a:ext cx="4718713" cy="2359356"/>
          </a:xfrm>
          <a:prstGeom prst="rect">
            <a:avLst/>
          </a:prstGeom>
        </p:spPr>
      </p:pic>
    </p:spTree>
    <p:extLst>
      <p:ext uri="{BB962C8B-B14F-4D97-AF65-F5344CB8AC3E}">
        <p14:creationId xmlns:p14="http://schemas.microsoft.com/office/powerpoint/2010/main" val="55030885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00390" y="1439356"/>
            <a:ext cx="6371617" cy="1200329"/>
          </a:xfrm>
          <a:prstGeom prst="rect">
            <a:avLst/>
          </a:prstGeom>
        </p:spPr>
        <p:txBody>
          <a:bodyPr wrap="square">
            <a:spAutoFit/>
          </a:bodyPr>
          <a:lstStyle/>
          <a:p>
            <a:r>
              <a:rPr lang="en-US" dirty="0" smtClean="0"/>
              <a:t>The </a:t>
            </a:r>
            <a:r>
              <a:rPr lang="en-US" dirty="0"/>
              <a:t>idea of ​​quantum computing arose in 1981, when Paul </a:t>
            </a:r>
            <a:r>
              <a:rPr lang="en-US" dirty="0" err="1"/>
              <a:t>Benioff</a:t>
            </a:r>
            <a:r>
              <a:rPr lang="en-US" dirty="0"/>
              <a:t> presented his theory to take advantage of quantum laws in the computing environment. Instead of working at the level of electrical voltages, work at the level of how much.</a:t>
            </a:r>
            <a:endParaRPr lang="es-CO" dirty="0"/>
          </a:p>
        </p:txBody>
      </p:sp>
      <p:sp>
        <p:nvSpPr>
          <p:cNvPr id="5" name="Rectángulo 4"/>
          <p:cNvSpPr/>
          <p:nvPr/>
        </p:nvSpPr>
        <p:spPr>
          <a:xfrm>
            <a:off x="700390" y="130267"/>
            <a:ext cx="6909520" cy="646331"/>
          </a:xfrm>
          <a:prstGeom prst="rect">
            <a:avLst/>
          </a:prstGeom>
        </p:spPr>
        <p:txBody>
          <a:bodyPr wrap="none">
            <a:spAutoFit/>
          </a:bodyPr>
          <a:lstStyle/>
          <a:p>
            <a:r>
              <a:rPr lang="es-CO" sz="3600" b="1" dirty="0" smtClean="0">
                <a:solidFill>
                  <a:schemeClr val="bg1"/>
                </a:solidFill>
              </a:rPr>
              <a:t>ORIGIN </a:t>
            </a:r>
            <a:r>
              <a:rPr lang="es-CO" sz="3600" b="1" dirty="0">
                <a:solidFill>
                  <a:schemeClr val="bg1"/>
                </a:solidFill>
              </a:rPr>
              <a:t>OF QUANTITY COMPUTING</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272" y="2830749"/>
            <a:ext cx="4377447" cy="2062264"/>
          </a:xfrm>
          <a:prstGeom prst="rect">
            <a:avLst/>
          </a:prstGeom>
        </p:spPr>
      </p:pic>
    </p:spTree>
    <p:extLst>
      <p:ext uri="{BB962C8B-B14F-4D97-AF65-F5344CB8AC3E}">
        <p14:creationId xmlns:p14="http://schemas.microsoft.com/office/powerpoint/2010/main" val="220180576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1480" y="147411"/>
            <a:ext cx="5807413" cy="646331"/>
          </a:xfrm>
          <a:prstGeom prst="rect">
            <a:avLst/>
          </a:prstGeom>
        </p:spPr>
        <p:txBody>
          <a:bodyPr wrap="square">
            <a:spAutoFit/>
          </a:bodyPr>
          <a:lstStyle/>
          <a:p>
            <a:r>
              <a:rPr lang="es-CO" sz="3600" b="1" dirty="0" smtClean="0">
                <a:solidFill>
                  <a:schemeClr val="bg1"/>
                </a:solidFill>
              </a:rPr>
              <a:t>INFOGRAPHY – INFOGRAFIA</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577" y="1230208"/>
            <a:ext cx="1980725" cy="2013626"/>
          </a:xfrm>
          <a:prstGeom prst="rect">
            <a:avLst/>
          </a:prstGeom>
        </p:spPr>
      </p:pic>
      <p:sp>
        <p:nvSpPr>
          <p:cNvPr id="4" name="Rectángulo 3"/>
          <p:cNvSpPr/>
          <p:nvPr/>
        </p:nvSpPr>
        <p:spPr>
          <a:xfrm>
            <a:off x="5321030" y="1137875"/>
            <a:ext cx="3626213" cy="1938992"/>
          </a:xfrm>
          <a:prstGeom prst="rect">
            <a:avLst/>
          </a:prstGeom>
          <a:noFill/>
        </p:spPr>
        <p:txBody>
          <a:bodyPr wrap="square" lIns="91440" tIns="45720" rIns="91440" bIns="45720">
            <a:spAutoFit/>
          </a:bodyPr>
          <a:lstStyle/>
          <a:p>
            <a:pPr algn="ctr"/>
            <a:r>
              <a:rPr lang="es-ES" sz="1200" b="1" cap="none" spc="0" dirty="0" smtClean="0">
                <a:ln w="0"/>
                <a:solidFill>
                  <a:srgbClr val="9DBB23"/>
                </a:solidFill>
              </a:rPr>
              <a:t>PROBLEMAS DE LA COMPUTACION CUANTICA:</a:t>
            </a:r>
          </a:p>
          <a:p>
            <a:pPr marL="171450" indent="-171450">
              <a:buFont typeface="Arial" panose="020B0604020202020204" pitchFamily="34" charset="0"/>
              <a:buChar char="•"/>
            </a:pPr>
            <a:r>
              <a:rPr lang="es-ES" sz="1200" b="1" dirty="0" smtClean="0">
                <a:ln w="0"/>
              </a:rPr>
              <a:t>EL HARWARE ADECUADO</a:t>
            </a:r>
          </a:p>
          <a:p>
            <a:pPr marL="171450" indent="-171450">
              <a:buFont typeface="Arial" panose="020B0604020202020204" pitchFamily="34" charset="0"/>
              <a:buChar char="•"/>
            </a:pPr>
            <a:r>
              <a:rPr lang="es-ES" sz="1200" b="1" dirty="0" smtClean="0">
                <a:ln w="0"/>
              </a:rPr>
              <a:t>LA COHERENCIA DE LOS PASOS DE ALGORITMO</a:t>
            </a:r>
          </a:p>
          <a:p>
            <a:pPr marL="171450" indent="-171450">
              <a:buFont typeface="Arial" panose="020B0604020202020204" pitchFamily="34" charset="0"/>
              <a:buChar char="•"/>
            </a:pPr>
            <a:r>
              <a:rPr lang="es-ES" sz="1200" b="1" dirty="0" smtClean="0">
                <a:ln w="0"/>
              </a:rPr>
              <a:t>EL INCREMENTO DE CUBITS</a:t>
            </a:r>
          </a:p>
          <a:p>
            <a:pPr algn="ctr"/>
            <a:endParaRPr lang="es-ES" sz="1200" b="1" dirty="0">
              <a:ln w="0"/>
            </a:endParaRPr>
          </a:p>
          <a:p>
            <a:pPr algn="ctr"/>
            <a:r>
              <a:rPr lang="en-US" sz="1200" dirty="0"/>
              <a:t/>
            </a:r>
            <a:br>
              <a:rPr lang="en-US" sz="1200" dirty="0"/>
            </a:br>
            <a:r>
              <a:rPr lang="en-US" sz="1200" b="1" dirty="0">
                <a:solidFill>
                  <a:srgbClr val="9DBB23"/>
                </a:solidFill>
              </a:rPr>
              <a:t>PROBLEMS OF QUANTITY COMPUTING</a:t>
            </a:r>
            <a:r>
              <a:rPr lang="en-US" sz="1200" b="1" dirty="0" smtClean="0">
                <a:solidFill>
                  <a:srgbClr val="9DBB23"/>
                </a:solidFill>
              </a:rPr>
              <a:t>:</a:t>
            </a:r>
          </a:p>
          <a:p>
            <a:pPr marL="171450" indent="-171450">
              <a:buFont typeface="Arial" panose="020B0604020202020204" pitchFamily="34" charset="0"/>
              <a:buChar char="•"/>
            </a:pPr>
            <a:r>
              <a:rPr lang="es-CO" sz="1200" b="1" dirty="0" smtClean="0"/>
              <a:t>THE </a:t>
            </a:r>
            <a:r>
              <a:rPr lang="es-CO" sz="1200" b="1" dirty="0"/>
              <a:t>RIGHT HARWARE</a:t>
            </a:r>
            <a:r>
              <a:rPr lang="en-US" sz="1200" b="1" dirty="0" smtClean="0">
                <a:solidFill>
                  <a:srgbClr val="9DBB23"/>
                </a:solidFill>
              </a:rPr>
              <a:t> </a:t>
            </a:r>
          </a:p>
          <a:p>
            <a:pPr marL="171450" indent="-171450">
              <a:buFont typeface="Arial" panose="020B0604020202020204" pitchFamily="34" charset="0"/>
              <a:buChar char="•"/>
            </a:pPr>
            <a:r>
              <a:rPr lang="en-US" sz="1200" b="1" dirty="0" smtClean="0"/>
              <a:t>THE </a:t>
            </a:r>
            <a:r>
              <a:rPr lang="en-US" sz="1200" b="1" dirty="0"/>
              <a:t>COHERENCE OF THE STEPS OF </a:t>
            </a:r>
            <a:r>
              <a:rPr lang="en-US" sz="1200" b="1" dirty="0" smtClean="0"/>
              <a:t>ALGORITHM</a:t>
            </a:r>
          </a:p>
          <a:p>
            <a:pPr marL="171450" indent="-171450">
              <a:buFont typeface="Arial" panose="020B0604020202020204" pitchFamily="34" charset="0"/>
              <a:buChar char="•"/>
            </a:pPr>
            <a:r>
              <a:rPr lang="es-CO" sz="1200" b="1" dirty="0" smtClean="0"/>
              <a:t>THE </a:t>
            </a:r>
            <a:r>
              <a:rPr lang="es-CO" sz="1200" b="1" dirty="0"/>
              <a:t>INCREMENT OF CUBITS</a:t>
            </a:r>
            <a:endParaRPr lang="es-ES" sz="1200" b="1" dirty="0">
              <a:ln w="0"/>
            </a:endParaRPr>
          </a:p>
        </p:txBody>
      </p:sp>
      <p:sp>
        <p:nvSpPr>
          <p:cNvPr id="6" name="Rectángulo 5"/>
          <p:cNvSpPr/>
          <p:nvPr/>
        </p:nvSpPr>
        <p:spPr>
          <a:xfrm>
            <a:off x="729913" y="1230208"/>
            <a:ext cx="2438937" cy="1754326"/>
          </a:xfrm>
          <a:prstGeom prst="rect">
            <a:avLst/>
          </a:prstGeom>
          <a:noFill/>
        </p:spPr>
        <p:txBody>
          <a:bodyPr wrap="none" lIns="91440" tIns="45720" rIns="91440" bIns="45720">
            <a:spAutoFit/>
          </a:bodyPr>
          <a:lstStyle/>
          <a:p>
            <a:pPr algn="ctr"/>
            <a:r>
              <a:rPr lang="es-ES" sz="1200" b="1" dirty="0" smtClean="0">
                <a:ln w="0"/>
                <a:solidFill>
                  <a:srgbClr val="9DBB23"/>
                </a:solidFill>
              </a:rPr>
              <a:t>ALGORITMO CUANTICO:</a:t>
            </a:r>
          </a:p>
          <a:p>
            <a:pPr marL="171450" indent="-171450">
              <a:buFont typeface="Arial" panose="020B0604020202020204" pitchFamily="34" charset="0"/>
              <a:buChar char="•"/>
            </a:pPr>
            <a:r>
              <a:rPr lang="es-ES" sz="1200" b="1" cap="none" spc="0" dirty="0" smtClean="0">
                <a:ln w="0"/>
                <a:solidFill>
                  <a:schemeClr val="tx1"/>
                </a:solidFill>
              </a:rPr>
              <a:t>ALGORITMO DE SHORT </a:t>
            </a:r>
          </a:p>
          <a:p>
            <a:pPr marL="171450" indent="-171450">
              <a:buFont typeface="Arial" panose="020B0604020202020204" pitchFamily="34" charset="0"/>
              <a:buChar char="•"/>
            </a:pPr>
            <a:r>
              <a:rPr lang="es-ES" sz="1200" b="1" dirty="0" smtClean="0">
                <a:ln w="0"/>
              </a:rPr>
              <a:t>ALGORITMO DE GROVER</a:t>
            </a:r>
          </a:p>
          <a:p>
            <a:pPr marL="171450" indent="-171450">
              <a:buFont typeface="Arial" panose="020B0604020202020204" pitchFamily="34" charset="0"/>
              <a:buChar char="•"/>
            </a:pPr>
            <a:r>
              <a:rPr lang="es-ES" sz="1200" b="1" cap="none" spc="0" dirty="0" smtClean="0">
                <a:ln w="0"/>
                <a:solidFill>
                  <a:schemeClr val="tx1"/>
                </a:solidFill>
              </a:rPr>
              <a:t>ALGORITMO DE DEUTCSH-JOZSA</a:t>
            </a:r>
            <a:endParaRPr lang="es-ES" sz="1200" b="1" cap="none" spc="0" dirty="0" smtClean="0">
              <a:ln w="0"/>
              <a:solidFill>
                <a:srgbClr val="9DBB23"/>
              </a:solidFill>
            </a:endParaRPr>
          </a:p>
          <a:p>
            <a:pPr algn="ctr"/>
            <a:r>
              <a:rPr lang="es-ES" sz="1200" b="1" cap="none" spc="0" dirty="0" smtClean="0">
                <a:ln w="0"/>
                <a:solidFill>
                  <a:srgbClr val="9DBB23"/>
                </a:solidFill>
              </a:rPr>
              <a:t> </a:t>
            </a:r>
          </a:p>
          <a:p>
            <a:pPr algn="ctr"/>
            <a:r>
              <a:rPr lang="es-ES" sz="1200" b="1" dirty="0" smtClean="0">
                <a:ln w="0"/>
                <a:solidFill>
                  <a:srgbClr val="9DBB23"/>
                </a:solidFill>
              </a:rPr>
              <a:t>QUANTUM ALGORITHM:</a:t>
            </a:r>
          </a:p>
          <a:p>
            <a:pPr marL="171450" indent="-171450">
              <a:buFont typeface="Arial" panose="020B0604020202020204" pitchFamily="34" charset="0"/>
              <a:buChar char="•"/>
            </a:pPr>
            <a:r>
              <a:rPr lang="es-ES" sz="1200" b="1" cap="none" spc="0" dirty="0" smtClean="0">
                <a:ln w="0"/>
              </a:rPr>
              <a:t>SHORT ALGORITHM</a:t>
            </a:r>
          </a:p>
          <a:p>
            <a:pPr marL="171450" indent="-171450">
              <a:buFont typeface="Arial" panose="020B0604020202020204" pitchFamily="34" charset="0"/>
              <a:buChar char="•"/>
            </a:pPr>
            <a:r>
              <a:rPr lang="es-ES" sz="1200" b="1" cap="none" spc="0" dirty="0" smtClean="0">
                <a:ln w="0"/>
              </a:rPr>
              <a:t>GROVER ALGORITHM</a:t>
            </a:r>
          </a:p>
          <a:p>
            <a:pPr marL="171450" indent="-171450">
              <a:buFont typeface="Arial" panose="020B0604020202020204" pitchFamily="34" charset="0"/>
              <a:buChar char="•"/>
            </a:pPr>
            <a:r>
              <a:rPr lang="es-ES" sz="1200" b="1" cap="none" spc="0" dirty="0" smtClean="0">
                <a:ln w="0"/>
              </a:rPr>
              <a:t>ALGORITHM OF DEUTCSH-JOZSA</a:t>
            </a:r>
            <a:endParaRPr lang="es-ES" sz="1200" b="1" cap="none" spc="0" dirty="0">
              <a:ln w="0"/>
            </a:endParaRPr>
          </a:p>
        </p:txBody>
      </p:sp>
      <p:sp>
        <p:nvSpPr>
          <p:cNvPr id="12" name="Rectángulo 11"/>
          <p:cNvSpPr/>
          <p:nvPr/>
        </p:nvSpPr>
        <p:spPr>
          <a:xfrm>
            <a:off x="3133174" y="3240698"/>
            <a:ext cx="2994987" cy="1754326"/>
          </a:xfrm>
          <a:prstGeom prst="rect">
            <a:avLst/>
          </a:prstGeom>
          <a:noFill/>
        </p:spPr>
        <p:txBody>
          <a:bodyPr wrap="none" lIns="91440" tIns="45720" rIns="91440" bIns="45720">
            <a:spAutoFit/>
          </a:bodyPr>
          <a:lstStyle/>
          <a:p>
            <a:pPr algn="ctr"/>
            <a:r>
              <a:rPr lang="es-ES" sz="1200" b="1" dirty="0" smtClean="0">
                <a:ln w="0"/>
                <a:solidFill>
                  <a:srgbClr val="9DBB23"/>
                </a:solidFill>
              </a:rPr>
              <a:t>MODELOS:</a:t>
            </a:r>
          </a:p>
          <a:p>
            <a:pPr marL="171450" indent="-171450">
              <a:buFont typeface="Arial" panose="020B0604020202020204" pitchFamily="34" charset="0"/>
              <a:buChar char="•"/>
            </a:pPr>
            <a:r>
              <a:rPr lang="es-ES" sz="1200" b="1" dirty="0" smtClean="0">
                <a:ln w="0"/>
              </a:rPr>
              <a:t>COMPUTADORA CUANTICA DE BENIOUFF</a:t>
            </a:r>
          </a:p>
          <a:p>
            <a:pPr marL="171450" indent="-171450">
              <a:buFont typeface="Arial" panose="020B0604020202020204" pitchFamily="34" charset="0"/>
              <a:buChar char="•"/>
            </a:pPr>
            <a:r>
              <a:rPr lang="es-ES" sz="1200" b="1" dirty="0" smtClean="0">
                <a:ln w="0"/>
              </a:rPr>
              <a:t>COMPUTADORA CUANTICA DE FEYNMAN</a:t>
            </a:r>
          </a:p>
          <a:p>
            <a:pPr marL="171450" indent="-171450">
              <a:buFont typeface="Arial" panose="020B0604020202020204" pitchFamily="34" charset="0"/>
              <a:buChar char="•"/>
            </a:pPr>
            <a:r>
              <a:rPr lang="es-ES" sz="1200" b="1" dirty="0" smtClean="0">
                <a:ln w="0"/>
              </a:rPr>
              <a:t>COMPUTADORA CUANTICA DE DEUTSCH</a:t>
            </a:r>
          </a:p>
          <a:p>
            <a:pPr marL="285750" indent="-285750">
              <a:buFont typeface="Arial" panose="020B0604020202020204" pitchFamily="34" charset="0"/>
              <a:buChar char="•"/>
            </a:pPr>
            <a:endParaRPr lang="es-ES" sz="1200" b="1" dirty="0">
              <a:ln w="0"/>
            </a:endParaRPr>
          </a:p>
          <a:p>
            <a:pPr algn="ctr"/>
            <a:r>
              <a:rPr lang="es-ES" sz="1200" b="1" dirty="0" smtClean="0">
                <a:ln w="0"/>
                <a:solidFill>
                  <a:srgbClr val="9DBB23"/>
                </a:solidFill>
              </a:rPr>
              <a:t>MODELS:</a:t>
            </a:r>
          </a:p>
          <a:p>
            <a:pPr marL="171450" indent="-171450">
              <a:buFont typeface="Arial" panose="020B0604020202020204" pitchFamily="34" charset="0"/>
              <a:buChar char="•"/>
            </a:pPr>
            <a:r>
              <a:rPr lang="es-ES" sz="1200" b="1" dirty="0" smtClean="0">
                <a:ln w="0"/>
              </a:rPr>
              <a:t>BENIUFF QUANTUM COMPUTER</a:t>
            </a:r>
          </a:p>
          <a:p>
            <a:pPr marL="171450" indent="-171450">
              <a:buFont typeface="Arial" panose="020B0604020202020204" pitchFamily="34" charset="0"/>
              <a:buChar char="•"/>
            </a:pPr>
            <a:r>
              <a:rPr lang="es-ES" sz="1200" b="1" dirty="0" smtClean="0">
                <a:ln w="0"/>
              </a:rPr>
              <a:t>FEYNMAN QUANTUM COMPUTER</a:t>
            </a:r>
          </a:p>
          <a:p>
            <a:pPr marL="171450" indent="-171450">
              <a:buFont typeface="Arial" panose="020B0604020202020204" pitchFamily="34" charset="0"/>
              <a:buChar char="•"/>
            </a:pPr>
            <a:r>
              <a:rPr lang="es-ES" sz="1200" b="1" dirty="0" smtClean="0">
                <a:ln w="0"/>
              </a:rPr>
              <a:t>DEUTSCH QUANTUM COMPUTER</a:t>
            </a:r>
          </a:p>
        </p:txBody>
      </p:sp>
      <p:pic>
        <p:nvPicPr>
          <p:cNvPr id="14" name="Imagen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052" y="3243834"/>
            <a:ext cx="2529191" cy="1812691"/>
          </a:xfrm>
          <a:prstGeom prst="rect">
            <a:avLst/>
          </a:prstGeom>
        </p:spPr>
      </p:pic>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45" y="3076867"/>
            <a:ext cx="2627339" cy="1899665"/>
          </a:xfrm>
          <a:prstGeom prst="rect">
            <a:avLst/>
          </a:prstGeom>
        </p:spPr>
      </p:pic>
    </p:spTree>
    <p:extLst>
      <p:ext uri="{BB962C8B-B14F-4D97-AF65-F5344CB8AC3E}">
        <p14:creationId xmlns:p14="http://schemas.microsoft.com/office/powerpoint/2010/main" val="2056462600"/>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6241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723</TotalTime>
  <Words>165</Words>
  <Application>Microsoft Office PowerPoint</Application>
  <PresentationFormat>Presentación en pantalla (16:9)</PresentationFormat>
  <Paragraphs>34</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Usuario de Windows</cp:lastModifiedBy>
  <cp:revision>41</cp:revision>
  <dcterms:created xsi:type="dcterms:W3CDTF">2015-08-06T22:24:59Z</dcterms:created>
  <dcterms:modified xsi:type="dcterms:W3CDTF">2018-03-08T04:24:39Z</dcterms:modified>
</cp:coreProperties>
</file>