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</p:sldMasterIdLst>
  <p:notesMasterIdLst>
    <p:notesMasterId r:id="rId20"/>
  </p:notesMasterIdLst>
  <p:handoutMasterIdLst>
    <p:handoutMasterId r:id="rId21"/>
  </p:handoutMasterIdLst>
  <p:sldIdLst>
    <p:sldId id="288" r:id="rId3"/>
    <p:sldId id="301" r:id="rId4"/>
    <p:sldId id="302" r:id="rId5"/>
    <p:sldId id="303" r:id="rId6"/>
    <p:sldId id="289" r:id="rId7"/>
    <p:sldId id="291" r:id="rId8"/>
    <p:sldId id="292" r:id="rId9"/>
    <p:sldId id="290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80" r:id="rId19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A21"/>
    <a:srgbClr val="FFFFFF"/>
    <a:srgbClr val="F67901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8" autoAdjust="0"/>
    <p:restoredTop sz="78286" autoAdjust="0"/>
  </p:normalViewPr>
  <p:slideViewPr>
    <p:cSldViewPr>
      <p:cViewPr>
        <p:scale>
          <a:sx n="150" d="100"/>
          <a:sy n="150" d="100"/>
        </p:scale>
        <p:origin x="120" y="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32552-AE71-9B49-B377-6376AAECE9EC}" type="datetimeFigureOut">
              <a:rPr kumimoji="1" lang="zh-CN" altLang="en-US" smtClean="0"/>
              <a:t>2018/8/3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C8694-D695-7541-8C22-296E229AC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87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61459-E3D0-43A9-AEF7-9383F8967E9E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05B6-80B2-496A-B90E-3B2CF335A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05B6-80B2-496A-B90E-3B2CF335A38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05B6-80B2-496A-B90E-3B2CF335A38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5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71" y="195486"/>
            <a:ext cx="1789244" cy="216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71" y="195486"/>
            <a:ext cx="1789244" cy="216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00" y="166420"/>
            <a:ext cx="1556147" cy="3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2"/>
          <p:cNvSpPr>
            <a:spLocks noGrp="1"/>
          </p:cNvSpPr>
          <p:nvPr>
            <p:ph type="title"/>
          </p:nvPr>
        </p:nvSpPr>
        <p:spPr>
          <a:xfrm>
            <a:off x="197514" y="89039"/>
            <a:ext cx="6615736" cy="465516"/>
          </a:xfrm>
          <a:prstGeom prst="rect">
            <a:avLst/>
          </a:prstGeom>
        </p:spPr>
        <p:txBody>
          <a:bodyPr lIns="87920" tIns="43960" rIns="87920" bIns="43960">
            <a:noAutofit/>
          </a:bodyPr>
          <a:lstStyle>
            <a:lvl1pPr algn="l">
              <a:defRPr sz="2100">
                <a:solidFill>
                  <a:srgbClr val="ED532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00" y="166420"/>
            <a:ext cx="1556147" cy="3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2"/>
          <p:cNvSpPr>
            <a:spLocks noGrp="1"/>
          </p:cNvSpPr>
          <p:nvPr>
            <p:ph type="title"/>
          </p:nvPr>
        </p:nvSpPr>
        <p:spPr>
          <a:xfrm>
            <a:off x="197514" y="89039"/>
            <a:ext cx="6615736" cy="465516"/>
          </a:xfrm>
          <a:prstGeom prst="rect">
            <a:avLst/>
          </a:prstGeom>
        </p:spPr>
        <p:txBody>
          <a:bodyPr lIns="87920" tIns="43960" rIns="87920" bIns="43960">
            <a:noAutofit/>
          </a:bodyPr>
          <a:lstStyle>
            <a:lvl1pPr algn="l">
              <a:defRPr sz="2100">
                <a:solidFill>
                  <a:srgbClr val="ED532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00" y="166420"/>
            <a:ext cx="1556147" cy="3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2"/>
          <p:cNvSpPr>
            <a:spLocks noGrp="1"/>
          </p:cNvSpPr>
          <p:nvPr>
            <p:ph type="title"/>
          </p:nvPr>
        </p:nvSpPr>
        <p:spPr>
          <a:xfrm>
            <a:off x="197514" y="89039"/>
            <a:ext cx="6615736" cy="465516"/>
          </a:xfrm>
          <a:prstGeom prst="rect">
            <a:avLst/>
          </a:prstGeom>
        </p:spPr>
        <p:txBody>
          <a:bodyPr lIns="87920" tIns="43960" rIns="87920" bIns="43960">
            <a:noAutofit/>
          </a:bodyPr>
          <a:lstStyle>
            <a:lvl1pPr algn="l">
              <a:defRPr sz="2100">
                <a:solidFill>
                  <a:srgbClr val="ED532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496363"/>
          </a:xfrm>
          <a:prstGeom prst="rect">
            <a:avLst/>
          </a:prstGeom>
        </p:spPr>
        <p:txBody>
          <a:bodyPr lIns="68574" tIns="34289" rIns="68574" bIns="34289"/>
          <a:lstStyle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biLevel thresh="75000"/>
          </a:blip>
          <a:srcRect t="76775"/>
          <a:stretch>
            <a:fillRect/>
          </a:stretch>
        </p:blipFill>
        <p:spPr>
          <a:xfrm rot="10800000" flipV="1">
            <a:off x="443474" y="753009"/>
            <a:ext cx="7290000" cy="155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62"/>
            <a:ext cx="7886700" cy="496363"/>
          </a:xfrm>
          <a:prstGeom prst="rect">
            <a:avLst/>
          </a:prstGeom>
        </p:spPr>
        <p:txBody>
          <a:bodyPr lIns="68552" tIns="34289" rIns="68552" bIns="34289"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biLevel thresh="75000"/>
          </a:blip>
          <a:srcRect t="76775"/>
          <a:stretch>
            <a:fillRect/>
          </a:stretch>
        </p:blipFill>
        <p:spPr>
          <a:xfrm rot="10800000" flipV="1">
            <a:off x="443474" y="753024"/>
            <a:ext cx="7290000" cy="155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62"/>
            <a:ext cx="7886700" cy="496363"/>
          </a:xfrm>
          <a:prstGeom prst="rect">
            <a:avLst/>
          </a:prstGeom>
        </p:spPr>
        <p:txBody>
          <a:bodyPr lIns="68552" tIns="34289" rIns="68552" bIns="34289"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biLevel thresh="75000"/>
          </a:blip>
          <a:srcRect t="76775"/>
          <a:stretch>
            <a:fillRect/>
          </a:stretch>
        </p:blipFill>
        <p:spPr>
          <a:xfrm rot="10800000" flipV="1">
            <a:off x="443474" y="753024"/>
            <a:ext cx="7290000" cy="155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62"/>
            <a:ext cx="7886700" cy="496363"/>
          </a:xfrm>
          <a:prstGeom prst="rect">
            <a:avLst/>
          </a:prstGeom>
        </p:spPr>
        <p:txBody>
          <a:bodyPr lIns="68552" tIns="34289" rIns="68552" bIns="34289"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biLevel thresh="75000"/>
          </a:blip>
          <a:srcRect t="76775"/>
          <a:stretch>
            <a:fillRect/>
          </a:stretch>
        </p:blipFill>
        <p:spPr>
          <a:xfrm rot="10800000" flipV="1">
            <a:off x="443474" y="753024"/>
            <a:ext cx="7290000" cy="155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61841"/>
            <a:ext cx="305526" cy="378042"/>
          </a:xfrm>
          <a:prstGeom prst="rect">
            <a:avLst/>
          </a:prstGeom>
          <a:solidFill>
            <a:srgbClr val="E75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88" y="161842"/>
            <a:ext cx="6949212" cy="378042"/>
          </a:xfrm>
          <a:prstGeom prst="rect">
            <a:avLst/>
          </a:prstGeom>
        </p:spPr>
        <p:txBody>
          <a:bodyPr/>
          <a:lstStyle>
            <a:lvl1pPr algn="l">
              <a:defRPr sz="2100" b="0">
                <a:solidFill>
                  <a:srgbClr val="E7532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00" y="166420"/>
            <a:ext cx="1556147" cy="3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2"/>
          <p:cNvSpPr>
            <a:spLocks noGrp="1"/>
          </p:cNvSpPr>
          <p:nvPr>
            <p:ph type="title"/>
          </p:nvPr>
        </p:nvSpPr>
        <p:spPr>
          <a:xfrm>
            <a:off x="197514" y="89039"/>
            <a:ext cx="6615736" cy="465516"/>
          </a:xfrm>
          <a:prstGeom prst="rect">
            <a:avLst/>
          </a:prstGeom>
        </p:spPr>
        <p:txBody>
          <a:bodyPr lIns="87920" tIns="43960" rIns="87920" bIns="43960">
            <a:noAutofit/>
          </a:bodyPr>
          <a:lstStyle>
            <a:lvl1pPr algn="l">
              <a:defRPr sz="2100">
                <a:solidFill>
                  <a:srgbClr val="ED532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6363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biLevel thresh="75000"/>
          </a:blip>
          <a:srcRect/>
          <a:stretch>
            <a:fillRect/>
          </a:stretch>
        </p:blipFill>
        <p:spPr>
          <a:xfrm rot="10800000" flipV="1">
            <a:off x="443474" y="753006"/>
            <a:ext cx="7290000" cy="155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7" y="86918"/>
            <a:ext cx="1556147" cy="3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7" y="86918"/>
            <a:ext cx="1556147" cy="3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7" y="86918"/>
            <a:ext cx="1556147" cy="3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7" y="86918"/>
            <a:ext cx="1556147" cy="3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7" y="86918"/>
            <a:ext cx="1556147" cy="3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7" y="86918"/>
            <a:ext cx="1556147" cy="3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7" y="86918"/>
            <a:ext cx="1556147" cy="3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7" y="86918"/>
            <a:ext cx="1556147" cy="3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7" y="86918"/>
            <a:ext cx="1556147" cy="3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74" tIns="34289" rIns="68574" bIns="34289"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9F347454-ABE3-4875-9369-D7FCCE3734E5}" type="datetimeFigureOut">
              <a:rPr lang="zh-CN" altLang="en-US" sz="1400" smtClean="0">
                <a:solidFill>
                  <a:prstClr val="black"/>
                </a:solidFill>
              </a:rPr>
              <a:pPr defTabSz="685165"/>
              <a:t>2018/8/3</a:t>
            </a:fld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D964815C-2878-4F5F-B763-0D41DCD7D6B4}" type="slidenum">
              <a:rPr lang="zh-CN" altLang="en-US" sz="1400" smtClean="0">
                <a:solidFill>
                  <a:prstClr val="black"/>
                </a:solidFill>
              </a:rPr>
              <a:pPr defTabSz="685165"/>
              <a:t>‹#›</a:t>
            </a:fld>
            <a:endParaRPr lang="zh-CN" altLang="en-US" sz="14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8"/>
            <a:ext cx="7886700" cy="2139553"/>
          </a:xfrm>
          <a:prstGeom prst="rect">
            <a:avLst/>
          </a:prstGeom>
        </p:spPr>
        <p:txBody>
          <a:bodyPr lIns="68574" tIns="34289" rIns="68574" bIns="34289"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9F347454-ABE3-4875-9369-D7FCCE3734E5}" type="datetimeFigureOut">
              <a:rPr lang="zh-CN" altLang="en-US" sz="1400" smtClean="0">
                <a:solidFill>
                  <a:prstClr val="black"/>
                </a:solidFill>
              </a:rPr>
              <a:pPr defTabSz="685165"/>
              <a:t>2018/8/3</a:t>
            </a:fld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D964815C-2878-4F5F-B763-0D41DCD7D6B4}" type="slidenum">
              <a:rPr lang="zh-CN" altLang="en-US" sz="1400" smtClean="0">
                <a:solidFill>
                  <a:prstClr val="black"/>
                </a:solidFill>
              </a:rPr>
              <a:pPr defTabSz="685165"/>
              <a:t>‹#›</a:t>
            </a:fld>
            <a:endParaRPr lang="zh-CN" altLang="en-US" sz="14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4" tIns="34289" rIns="68574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68574" tIns="34289" rIns="68574" bIns="3428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68574" tIns="34289" rIns="68574" bIns="3428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9F347454-ABE3-4875-9369-D7FCCE3734E5}" type="datetimeFigureOut">
              <a:rPr lang="zh-CN" altLang="en-US" sz="1400" smtClean="0">
                <a:solidFill>
                  <a:prstClr val="black"/>
                </a:solidFill>
              </a:rPr>
              <a:pPr defTabSz="685165"/>
              <a:t>2018/8/3</a:t>
            </a:fld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D964815C-2878-4F5F-B763-0D41DCD7D6B4}" type="slidenum">
              <a:rPr lang="zh-CN" altLang="en-US" sz="1400" smtClean="0">
                <a:solidFill>
                  <a:prstClr val="black"/>
                </a:solidFill>
              </a:rPr>
              <a:pPr defTabSz="685165"/>
              <a:t>‹#›</a:t>
            </a:fld>
            <a:endParaRPr lang="zh-CN" altLang="en-US" sz="14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lIns="68574" tIns="34289" rIns="68574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lIns="68574" tIns="34289" rIns="68574" bIns="34289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 lIns="68574" tIns="34289" rIns="68574" bIns="3428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lIns="68574" tIns="34289" rIns="68574" bIns="34289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 lIns="68574" tIns="34289" rIns="68574" bIns="3428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9F347454-ABE3-4875-9369-D7FCCE3734E5}" type="datetimeFigureOut">
              <a:rPr lang="zh-CN" altLang="en-US" sz="1400" smtClean="0">
                <a:solidFill>
                  <a:prstClr val="black"/>
                </a:solidFill>
              </a:rPr>
              <a:pPr defTabSz="685165"/>
              <a:t>2018/8/3</a:t>
            </a:fld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D964815C-2878-4F5F-B763-0D41DCD7D6B4}" type="slidenum">
              <a:rPr lang="zh-CN" altLang="en-US" sz="1400" smtClean="0">
                <a:solidFill>
                  <a:prstClr val="black"/>
                </a:solidFill>
              </a:rPr>
              <a:pPr defTabSz="685165"/>
              <a:t>‹#›</a:t>
            </a:fld>
            <a:endParaRPr lang="zh-CN" altLang="en-US" sz="14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4" tIns="34289" rIns="68574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9F347454-ABE3-4875-9369-D7FCCE3734E5}" type="datetimeFigureOut">
              <a:rPr lang="zh-CN" altLang="en-US" sz="1400" smtClean="0">
                <a:solidFill>
                  <a:prstClr val="black"/>
                </a:solidFill>
              </a:rPr>
              <a:pPr defTabSz="685165"/>
              <a:t>2018/8/3</a:t>
            </a:fld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D964815C-2878-4F5F-B763-0D41DCD7D6B4}" type="slidenum">
              <a:rPr lang="zh-CN" altLang="en-US" sz="1400" smtClean="0">
                <a:solidFill>
                  <a:prstClr val="black"/>
                </a:solidFill>
              </a:rPr>
              <a:pPr defTabSz="685165"/>
              <a:t>‹#›</a:t>
            </a:fld>
            <a:endParaRPr lang="zh-CN" altLang="en-US" sz="14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9F347454-ABE3-4875-9369-D7FCCE3734E5}" type="datetimeFigureOut">
              <a:rPr lang="zh-CN" altLang="en-US" sz="1400" smtClean="0">
                <a:solidFill>
                  <a:prstClr val="black"/>
                </a:solidFill>
              </a:rPr>
              <a:pPr defTabSz="685165"/>
              <a:t>2018/8/3</a:t>
            </a:fld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D964815C-2878-4F5F-B763-0D41DCD7D6B4}" type="slidenum">
              <a:rPr lang="zh-CN" altLang="en-US" sz="1400" smtClean="0">
                <a:solidFill>
                  <a:prstClr val="black"/>
                </a:solidFill>
              </a:rPr>
              <a:pPr defTabSz="685165"/>
              <a:t>‹#›</a:t>
            </a:fld>
            <a:endParaRPr lang="zh-CN" altLang="en-US" sz="14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68574" tIns="34289" rIns="68574" bIns="34289"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73"/>
            <a:ext cx="4629150" cy="3655219"/>
          </a:xfrm>
          <a:prstGeom prst="rect">
            <a:avLst/>
          </a:prstGeom>
        </p:spPr>
        <p:txBody>
          <a:bodyPr lIns="68574" tIns="34289" rIns="68574" bIns="34289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9F347454-ABE3-4875-9369-D7FCCE3734E5}" type="datetimeFigureOut">
              <a:rPr lang="zh-CN" altLang="en-US" sz="1400" smtClean="0">
                <a:solidFill>
                  <a:prstClr val="black"/>
                </a:solidFill>
              </a:rPr>
              <a:pPr defTabSz="685165"/>
              <a:t>2018/8/3</a:t>
            </a:fld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D964815C-2878-4F5F-B763-0D41DCD7D6B4}" type="slidenum">
              <a:rPr lang="zh-CN" altLang="en-US" sz="1400" smtClean="0">
                <a:solidFill>
                  <a:prstClr val="black"/>
                </a:solidFill>
              </a:rPr>
              <a:pPr defTabSz="685165"/>
              <a:t>‹#›</a:t>
            </a:fld>
            <a:endParaRPr lang="zh-CN" altLang="en-US" sz="14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68574" tIns="34289" rIns="68574" bIns="34289"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73"/>
            <a:ext cx="4629150" cy="3655219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9F347454-ABE3-4875-9369-D7FCCE3734E5}" type="datetimeFigureOut">
              <a:rPr lang="zh-CN" altLang="en-US" sz="1400" smtClean="0">
                <a:solidFill>
                  <a:prstClr val="black"/>
                </a:solidFill>
              </a:rPr>
              <a:pPr defTabSz="685165"/>
              <a:t>2018/8/3</a:t>
            </a:fld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D964815C-2878-4F5F-B763-0D41DCD7D6B4}" type="slidenum">
              <a:rPr lang="zh-CN" altLang="en-US" sz="1400" smtClean="0">
                <a:solidFill>
                  <a:prstClr val="black"/>
                </a:solidFill>
              </a:rPr>
              <a:pPr defTabSz="685165"/>
              <a:t>‹#›</a:t>
            </a:fld>
            <a:endParaRPr lang="zh-CN" altLang="en-US" sz="14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4" tIns="34289" rIns="68574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 lIns="68574" tIns="34289" rIns="68574" bIns="3428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9F347454-ABE3-4875-9369-D7FCCE3734E5}" type="datetimeFigureOut">
              <a:rPr lang="zh-CN" altLang="en-US" sz="1400" smtClean="0">
                <a:solidFill>
                  <a:prstClr val="black"/>
                </a:solidFill>
              </a:rPr>
              <a:pPr defTabSz="685165"/>
              <a:t>2018/8/3</a:t>
            </a:fld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D964815C-2878-4F5F-B763-0D41DCD7D6B4}" type="slidenum">
              <a:rPr lang="zh-CN" altLang="en-US" sz="1400" smtClean="0">
                <a:solidFill>
                  <a:prstClr val="black"/>
                </a:solidFill>
              </a:rPr>
              <a:pPr defTabSz="685165"/>
              <a:t>‹#›</a:t>
            </a:fld>
            <a:endParaRPr lang="zh-CN" altLang="en-US" sz="14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8"/>
            <a:ext cx="1971675" cy="4358879"/>
          </a:xfrm>
          <a:prstGeom prst="rect">
            <a:avLst/>
          </a:prstGeom>
        </p:spPr>
        <p:txBody>
          <a:bodyPr vert="eaVert" lIns="68574" tIns="34289" rIns="68574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48"/>
            <a:ext cx="5800725" cy="4358879"/>
          </a:xfrm>
          <a:prstGeom prst="rect">
            <a:avLst/>
          </a:prstGeom>
        </p:spPr>
        <p:txBody>
          <a:bodyPr vert="eaVert" lIns="68574" tIns="34289" rIns="68574" bIns="3428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9F347454-ABE3-4875-9369-D7FCCE3734E5}" type="datetimeFigureOut">
              <a:rPr lang="zh-CN" altLang="en-US" sz="1400" smtClean="0">
                <a:solidFill>
                  <a:prstClr val="black"/>
                </a:solidFill>
              </a:rPr>
              <a:pPr defTabSz="685165"/>
              <a:t>2018/8/3</a:t>
            </a:fld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165"/>
            <a:fld id="{D964815C-2878-4F5F-B763-0D41DCD7D6B4}" type="slidenum">
              <a:rPr lang="zh-CN" altLang="en-US" sz="1400" smtClean="0">
                <a:solidFill>
                  <a:prstClr val="black"/>
                </a:solidFill>
              </a:rPr>
              <a:pPr defTabSz="685165"/>
              <a:t>‹#›</a:t>
            </a:fld>
            <a:endParaRPr lang="zh-CN" altLang="en-US" sz="14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ounder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4344" y="4"/>
            <a:ext cx="2123534" cy="731713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3"/>
            <a:ext cx="7886700" cy="496363"/>
          </a:xfrm>
          <a:prstGeom prst="rect">
            <a:avLst/>
          </a:prstGeom>
        </p:spPr>
        <p:txBody>
          <a:bodyPr lIns="68574" tIns="34289" rIns="68574" bIns="34289"/>
          <a:lstStyle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71" y="195486"/>
            <a:ext cx="1789244" cy="216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3.xml"/><Relationship Id="rId16" Type="http://schemas.openxmlformats.org/officeDocument/2006/relationships/theme" Target="../theme/theme2.xml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timing>
    <p:tnLst>
      <p:par>
        <p:cTn id="1" dur="indefinite" restart="never" nodeType="tmRoot"/>
      </p:par>
    </p:tnLst>
  </p:timing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founder.png"/>
          <p:cNvPicPr>
            <a:picLocks noChangeAspect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7682" y="-112732"/>
            <a:ext cx="2123534" cy="731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  <p:sldLayoutId id="2147483701" r:id="rId13"/>
    <p:sldLayoutId id="2147483703" r:id="rId14"/>
    <p:sldLayoutId id="2147483704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820800" y="2715766"/>
            <a:ext cx="5286375" cy="92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765" eaLnBrk="1" hangingPunct="1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北京北大方正电子有限公司    </a:t>
            </a:r>
            <a:endParaRPr lang="en-US" altLang="zh-CN" sz="18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 eaLnBrk="1" hangingPunct="1">
              <a:lnSpc>
                <a:spcPct val="150000"/>
              </a:lnSpc>
              <a:defRPr/>
            </a:pPr>
            <a:r>
              <a:rPr lang="zh-CN" altLang="en-US" sz="1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顾兆铭</a:t>
            </a:r>
            <a:endParaRPr lang="en-US" altLang="zh-CN" sz="1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635646"/>
            <a:ext cx="7272808" cy="584771"/>
          </a:xfrm>
          <a:prstGeom prst="rect">
            <a:avLst/>
          </a:prstGeom>
          <a:noFill/>
        </p:spPr>
        <p:txBody>
          <a:bodyPr wrap="square" lIns="91435" tIns="45718" rIns="91435" bIns="45718">
            <a:spAutoFit/>
          </a:bodyPr>
          <a:lstStyle/>
          <a:p>
            <a:pPr algn="ctr" defTabSz="913765"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Boolean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r>
              <a:rPr lang="en-US" altLang="zh-CN" dirty="0"/>
              <a:t>'name|1': </a:t>
            </a:r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pPr lvl="1"/>
            <a:r>
              <a:rPr lang="zh-CN" altLang="en-US" dirty="0"/>
              <a:t>随机生成一个布尔值，值为 </a:t>
            </a:r>
            <a:r>
              <a:rPr lang="en-US" altLang="zh-CN" dirty="0"/>
              <a:t>true </a:t>
            </a:r>
            <a:r>
              <a:rPr lang="zh-CN" altLang="en-US" dirty="0"/>
              <a:t>的概率是 </a:t>
            </a:r>
            <a:r>
              <a:rPr lang="en-US" altLang="zh-CN" dirty="0"/>
              <a:t>1/2</a:t>
            </a:r>
            <a:r>
              <a:rPr lang="zh-CN" altLang="en-US" dirty="0"/>
              <a:t>，值为 </a:t>
            </a:r>
            <a:r>
              <a:rPr lang="en-US" altLang="zh-CN" dirty="0"/>
              <a:t>false </a:t>
            </a:r>
            <a:r>
              <a:rPr lang="zh-CN" altLang="en-US" dirty="0"/>
              <a:t>的概率同样是 </a:t>
            </a:r>
            <a:r>
              <a:rPr lang="en-US" altLang="zh-CN" dirty="0"/>
              <a:t>1/2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kumimoji="1" lang="en-US" altLang="zh-CN" dirty="0"/>
          </a:p>
          <a:p>
            <a:r>
              <a:rPr lang="en-US" altLang="zh-CN" dirty="0"/>
              <a:t>'</a:t>
            </a:r>
            <a:r>
              <a:rPr lang="en-US" altLang="zh-CN" dirty="0" err="1"/>
              <a:t>name|min-max</a:t>
            </a:r>
            <a:r>
              <a:rPr lang="en-US" altLang="zh-CN" dirty="0"/>
              <a:t>': </a:t>
            </a:r>
            <a:r>
              <a:rPr lang="en-US" altLang="zh-CN" dirty="0" smtClean="0"/>
              <a:t>value</a:t>
            </a:r>
          </a:p>
          <a:p>
            <a:pPr lvl="1"/>
            <a:r>
              <a:rPr lang="zh-CN" altLang="en-US" dirty="0"/>
              <a:t>随机生成一个布尔值，值为 </a:t>
            </a:r>
            <a:r>
              <a:rPr lang="en-US" altLang="zh-CN" dirty="0"/>
              <a:t>value </a:t>
            </a:r>
            <a:r>
              <a:rPr lang="zh-CN" altLang="en-US" dirty="0"/>
              <a:t>的概率是 </a:t>
            </a:r>
            <a:r>
              <a:rPr lang="en-US" altLang="zh-CN" dirty="0"/>
              <a:t>min / (min + max)</a:t>
            </a:r>
            <a:r>
              <a:rPr lang="zh-CN" altLang="en-US" dirty="0"/>
              <a:t>，值为 </a:t>
            </a:r>
            <a:r>
              <a:rPr lang="en-US" altLang="zh-CN" dirty="0"/>
              <a:t>!value </a:t>
            </a:r>
            <a:r>
              <a:rPr lang="zh-CN" altLang="en-US" dirty="0"/>
              <a:t>的概率是 </a:t>
            </a:r>
            <a:r>
              <a:rPr lang="en-US" altLang="zh-CN" dirty="0" smtClean="0"/>
              <a:t>/ </a:t>
            </a:r>
            <a:r>
              <a:rPr lang="en-US" altLang="zh-CN" dirty="0"/>
              <a:t>(min + max)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9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Object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r>
              <a:rPr lang="en-US" altLang="zh-CN" dirty="0"/>
              <a:t>'</a:t>
            </a:r>
            <a:r>
              <a:rPr lang="en-US" altLang="zh-CN" dirty="0" err="1"/>
              <a:t>name|count</a:t>
            </a:r>
            <a:r>
              <a:rPr lang="en-US" altLang="zh-CN" dirty="0"/>
              <a:t>': </a:t>
            </a:r>
            <a:r>
              <a:rPr lang="en-US" altLang="zh-CN" dirty="0" smtClean="0"/>
              <a:t>object</a:t>
            </a:r>
          </a:p>
          <a:p>
            <a:pPr lvl="1"/>
            <a:r>
              <a:rPr lang="zh-CN" altLang="en-US" dirty="0"/>
              <a:t>从属性值 </a:t>
            </a:r>
            <a:r>
              <a:rPr lang="en-US" altLang="zh-CN" dirty="0"/>
              <a:t>object</a:t>
            </a:r>
            <a:r>
              <a:rPr lang="zh-CN" altLang="en-US" dirty="0"/>
              <a:t> </a:t>
            </a:r>
            <a:r>
              <a:rPr lang="zh-CN" altLang="en-US" dirty="0" smtClean="0"/>
              <a:t>中</a:t>
            </a:r>
            <a:r>
              <a:rPr lang="zh-CN" altLang="en-US" dirty="0"/>
              <a:t>随机选取 </a:t>
            </a:r>
            <a:r>
              <a:rPr lang="en-US" altLang="zh-CN" dirty="0"/>
              <a:t>count</a:t>
            </a:r>
            <a:r>
              <a:rPr lang="zh-CN" altLang="en-US" dirty="0"/>
              <a:t> 个属性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kumimoji="1" lang="en-US" altLang="zh-CN" dirty="0"/>
          </a:p>
          <a:p>
            <a:r>
              <a:rPr lang="en-US" altLang="zh-CN" dirty="0"/>
              <a:t>'</a:t>
            </a:r>
            <a:r>
              <a:rPr lang="en-US" altLang="zh-CN" dirty="0" err="1"/>
              <a:t>name|min-max</a:t>
            </a:r>
            <a:r>
              <a:rPr lang="en-US" altLang="zh-CN" dirty="0"/>
              <a:t>': </a:t>
            </a:r>
            <a:r>
              <a:rPr lang="en-US" altLang="zh-CN" dirty="0" smtClean="0"/>
              <a:t>object</a:t>
            </a:r>
          </a:p>
          <a:p>
            <a:pPr lvl="1"/>
            <a:r>
              <a:rPr lang="zh-CN" altLang="en-US" dirty="0"/>
              <a:t>从属性值 </a:t>
            </a:r>
            <a:r>
              <a:rPr lang="en-US" altLang="zh-CN" dirty="0"/>
              <a:t>object</a:t>
            </a:r>
            <a:r>
              <a:rPr lang="zh-CN" altLang="en-US" dirty="0"/>
              <a:t> 中随机选取 </a:t>
            </a:r>
            <a:r>
              <a:rPr lang="en-US" altLang="zh-CN" dirty="0"/>
              <a:t>min</a:t>
            </a:r>
            <a:r>
              <a:rPr lang="zh-CN" altLang="en-US" dirty="0"/>
              <a:t> 到 </a:t>
            </a:r>
            <a:r>
              <a:rPr lang="en-US" altLang="zh-CN" dirty="0"/>
              <a:t>max</a:t>
            </a:r>
            <a:r>
              <a:rPr lang="zh-CN" altLang="en-US" dirty="0"/>
              <a:t> 个属性。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1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045" y="987574"/>
            <a:ext cx="7886700" cy="3888432"/>
          </a:xfrm>
        </p:spPr>
        <p:txBody>
          <a:bodyPr/>
          <a:lstStyle/>
          <a:p>
            <a:r>
              <a:rPr lang="en-US" altLang="zh-CN" dirty="0"/>
              <a:t>'name|1': </a:t>
            </a:r>
            <a:r>
              <a:rPr lang="en-US" altLang="zh-CN" dirty="0" smtClean="0"/>
              <a:t>array</a:t>
            </a:r>
          </a:p>
          <a:p>
            <a:pPr lvl="1"/>
            <a:r>
              <a:rPr lang="zh-CN" altLang="en-US" dirty="0"/>
              <a:t>从属性值 </a:t>
            </a:r>
            <a:r>
              <a:rPr lang="en-US" altLang="zh-CN" dirty="0"/>
              <a:t>array</a:t>
            </a:r>
            <a:r>
              <a:rPr lang="zh-CN" altLang="en-US" dirty="0"/>
              <a:t> 中随机选取 </a:t>
            </a:r>
            <a:r>
              <a:rPr lang="en-US" altLang="zh-CN" dirty="0"/>
              <a:t>1 </a:t>
            </a:r>
            <a:r>
              <a:rPr lang="zh-CN" altLang="en-US" dirty="0"/>
              <a:t>个元素，作为最终值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kumimoji="1" lang="en-US" altLang="zh-CN" dirty="0"/>
          </a:p>
          <a:p>
            <a:r>
              <a:rPr lang="en-US" altLang="zh-CN" dirty="0"/>
              <a:t>'name|+1': </a:t>
            </a:r>
            <a:r>
              <a:rPr lang="en-US" altLang="zh-CN" dirty="0" smtClean="0"/>
              <a:t>array</a:t>
            </a:r>
          </a:p>
          <a:p>
            <a:pPr lvl="1"/>
            <a:r>
              <a:rPr lang="zh-CN" altLang="en-US" dirty="0"/>
              <a:t>从属性值 </a:t>
            </a:r>
            <a:r>
              <a:rPr lang="en-US" altLang="zh-CN" dirty="0"/>
              <a:t>array</a:t>
            </a:r>
            <a:r>
              <a:rPr lang="zh-CN" altLang="en-US" dirty="0"/>
              <a:t> 中顺序选取 </a:t>
            </a:r>
            <a:r>
              <a:rPr lang="en-US" altLang="zh-CN" dirty="0"/>
              <a:t>1 </a:t>
            </a:r>
            <a:r>
              <a:rPr lang="zh-CN" altLang="en-US" dirty="0"/>
              <a:t>个元素，作为最终值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kumimoji="1" lang="en-US" altLang="zh-CN" dirty="0"/>
          </a:p>
          <a:p>
            <a:r>
              <a:rPr lang="en-US" altLang="zh-CN" dirty="0"/>
              <a:t>'</a:t>
            </a:r>
            <a:r>
              <a:rPr lang="en-US" altLang="zh-CN" dirty="0" err="1"/>
              <a:t>name|min-max</a:t>
            </a:r>
            <a:r>
              <a:rPr lang="en-US" altLang="zh-CN" dirty="0"/>
              <a:t>': </a:t>
            </a:r>
            <a:r>
              <a:rPr lang="en-US" altLang="zh-CN" dirty="0" smtClean="0"/>
              <a:t>array</a:t>
            </a:r>
          </a:p>
          <a:p>
            <a:pPr lvl="1"/>
            <a:r>
              <a:rPr lang="zh-CN" altLang="en-US" dirty="0"/>
              <a:t>通过重复属性值 </a:t>
            </a:r>
            <a:r>
              <a:rPr lang="en-US" altLang="zh-CN" dirty="0"/>
              <a:t>array</a:t>
            </a:r>
            <a:r>
              <a:rPr lang="zh-CN" altLang="en-US" dirty="0"/>
              <a:t> 生成一个新数组，重复次数大于等于 </a:t>
            </a:r>
            <a:r>
              <a:rPr lang="en-US" altLang="zh-CN" dirty="0"/>
              <a:t>min</a:t>
            </a:r>
            <a:r>
              <a:rPr lang="zh-CN" altLang="en-US" dirty="0"/>
              <a:t>，小于等于 </a:t>
            </a:r>
            <a:r>
              <a:rPr lang="en-US" altLang="zh-CN" dirty="0"/>
              <a:t>max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kumimoji="1" lang="en-US" altLang="zh-CN" dirty="0"/>
          </a:p>
          <a:p>
            <a:r>
              <a:rPr lang="en-US" altLang="zh-CN" dirty="0"/>
              <a:t>'</a:t>
            </a:r>
            <a:r>
              <a:rPr lang="en-US" altLang="zh-CN" dirty="0" err="1"/>
              <a:t>name|count</a:t>
            </a:r>
            <a:r>
              <a:rPr lang="en-US" altLang="zh-CN" dirty="0"/>
              <a:t>': </a:t>
            </a:r>
            <a:r>
              <a:rPr lang="en-US" altLang="zh-CN" dirty="0" smtClean="0"/>
              <a:t>array</a:t>
            </a:r>
          </a:p>
          <a:p>
            <a:pPr lvl="1"/>
            <a:r>
              <a:rPr lang="zh-CN" altLang="en-US" dirty="0"/>
              <a:t>通过重复属性值 </a:t>
            </a:r>
            <a:r>
              <a:rPr lang="en-US" altLang="zh-CN" dirty="0"/>
              <a:t>array</a:t>
            </a:r>
            <a:r>
              <a:rPr lang="zh-CN" altLang="en-US" dirty="0"/>
              <a:t> 生成一个新数组，重复次数为 </a:t>
            </a:r>
            <a:r>
              <a:rPr lang="en-US" altLang="zh-CN" dirty="0"/>
              <a:t>count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13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Function</a:t>
            </a:r>
            <a:br>
              <a:rPr lang="en-US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r>
              <a:rPr lang="en-US" altLang="zh-CN" dirty="0"/>
              <a:t>'name': </a:t>
            </a:r>
            <a:r>
              <a:rPr lang="en-US" altLang="zh-CN" dirty="0" smtClean="0"/>
              <a:t>function</a:t>
            </a:r>
          </a:p>
          <a:p>
            <a:pPr lvl="1"/>
            <a:r>
              <a:rPr lang="zh-CN" altLang="en-US" dirty="0"/>
              <a:t>执行函数 </a:t>
            </a:r>
            <a:r>
              <a:rPr lang="en-US" altLang="zh-CN" dirty="0"/>
              <a:t>function</a:t>
            </a:r>
            <a:r>
              <a:rPr lang="zh-CN" altLang="en-US" dirty="0"/>
              <a:t>，取其返回值作为最终的属性值，函数的上下文为属性 </a:t>
            </a:r>
            <a:r>
              <a:rPr lang="en-US" altLang="zh-CN" dirty="0"/>
              <a:t>'name'</a:t>
            </a:r>
            <a:r>
              <a:rPr lang="zh-CN" altLang="en-US" dirty="0"/>
              <a:t> 所在的对象。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7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数据占位符定义规范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@</a:t>
            </a:r>
            <a:r>
              <a:rPr kumimoji="1" lang="zh-CN" altLang="en-US" dirty="0" smtClean="0"/>
              <a:t>来表示后面的字符串是 占位符</a:t>
            </a:r>
            <a:endParaRPr kumimoji="1" lang="en-US" altLang="zh-CN" dirty="0" smtClean="0"/>
          </a:p>
          <a:p>
            <a:r>
              <a:rPr kumimoji="1" lang="zh-CN" altLang="en-US" dirty="0" smtClean="0"/>
              <a:t>占位符引用的是 </a:t>
            </a:r>
            <a:r>
              <a:rPr kumimoji="1" lang="en-US" altLang="zh-CN" dirty="0" err="1" smtClean="0"/>
              <a:t>Mock.Random</a:t>
            </a:r>
            <a:r>
              <a:rPr kumimoji="1" lang="zh-CN" altLang="en-US" dirty="0" smtClean="0"/>
              <a:t> 中的方法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 </a:t>
            </a:r>
            <a:r>
              <a:rPr kumimoji="1" lang="en-US" altLang="zh-CN" dirty="0" smtClean="0"/>
              <a:t>Mock\.</a:t>
            </a:r>
            <a:r>
              <a:rPr kumimoji="1" lang="en-US" altLang="zh-CN" dirty="0" err="1" smtClean="0"/>
              <a:t>Random.extend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7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Mock.mock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r>
              <a:rPr lang="en-US" altLang="zh-CN" b="1" dirty="0" err="1"/>
              <a:t>Mock.mock</a:t>
            </a:r>
            <a:r>
              <a:rPr lang="en-US" altLang="zh-CN" b="1" dirty="0"/>
              <a:t>( </a:t>
            </a:r>
            <a:r>
              <a:rPr lang="en-US" altLang="zh-CN" b="1" dirty="0" err="1"/>
              <a:t>rurl</a:t>
            </a:r>
            <a:r>
              <a:rPr lang="en-US" altLang="zh-CN" b="1" dirty="0"/>
              <a:t>?, </a:t>
            </a:r>
            <a:r>
              <a:rPr lang="en-US" altLang="zh-CN" b="1" dirty="0" err="1"/>
              <a:t>rtype</a:t>
            </a:r>
            <a:r>
              <a:rPr lang="en-US" altLang="zh-CN" b="1" dirty="0"/>
              <a:t>?, </a:t>
            </a:r>
            <a:r>
              <a:rPr lang="en-US" altLang="zh-CN" b="1" dirty="0" err="1"/>
              <a:t>template|function</a:t>
            </a:r>
            <a:r>
              <a:rPr lang="en-US" altLang="zh-CN" b="1" dirty="0"/>
              <a:t>( options ) )</a:t>
            </a:r>
          </a:p>
          <a:p>
            <a:endParaRPr kumimoji="1" lang="en-US" altLang="zh-CN" dirty="0" smtClean="0"/>
          </a:p>
          <a:p>
            <a:r>
              <a:rPr lang="en-US" altLang="zh-CN" b="1" dirty="0" err="1"/>
              <a:t>Mock.mock</a:t>
            </a:r>
            <a:r>
              <a:rPr lang="en-US" altLang="zh-CN" b="1" dirty="0"/>
              <a:t>( template )</a:t>
            </a:r>
          </a:p>
          <a:p>
            <a:pPr lvl="1"/>
            <a:r>
              <a:rPr lang="zh-CN" altLang="en-US" dirty="0"/>
              <a:t>根据数据模板生成模拟数据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kumimoji="1" lang="en-US" altLang="zh-CN" dirty="0"/>
          </a:p>
          <a:p>
            <a:r>
              <a:rPr lang="en-US" altLang="zh-CN" b="1" dirty="0" err="1"/>
              <a:t>Mock.mock</a:t>
            </a:r>
            <a:r>
              <a:rPr lang="en-US" altLang="zh-CN" b="1" dirty="0"/>
              <a:t>( </a:t>
            </a:r>
            <a:r>
              <a:rPr lang="en-US" altLang="zh-CN" b="1" dirty="0" err="1"/>
              <a:t>rurl</a:t>
            </a:r>
            <a:r>
              <a:rPr lang="en-US" altLang="zh-CN" b="1" dirty="0"/>
              <a:t>, template )</a:t>
            </a:r>
          </a:p>
          <a:p>
            <a:pPr lvl="1"/>
            <a:r>
              <a:rPr lang="zh-CN" altLang="en-US" dirty="0"/>
              <a:t>记录数据模板。当拦截到匹配 </a:t>
            </a:r>
            <a:r>
              <a:rPr lang="en-US" altLang="zh-CN" dirty="0" err="1"/>
              <a:t>rurl</a:t>
            </a:r>
            <a:r>
              <a:rPr lang="zh-CN" altLang="en-US" dirty="0"/>
              <a:t> 的 </a:t>
            </a:r>
            <a:r>
              <a:rPr lang="en-US" altLang="zh-CN" dirty="0"/>
              <a:t>Ajax </a:t>
            </a:r>
            <a:r>
              <a:rPr lang="zh-CN" altLang="en-US" dirty="0"/>
              <a:t>请求时，将根据数据模板 </a:t>
            </a:r>
            <a:r>
              <a:rPr lang="en-US" altLang="zh-CN" dirty="0"/>
              <a:t>template</a:t>
            </a:r>
            <a:r>
              <a:rPr lang="zh-CN" altLang="en-US" dirty="0"/>
              <a:t> 生成模拟数据，并作为响应数据返回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7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Mock.mock</a:t>
            </a:r>
            <a:r>
              <a:rPr kumimoji="1" lang="en-US" altLang="zh-CN" dirty="0"/>
              <a:t>()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r>
              <a:rPr lang="en-US" altLang="zh-CN" b="1" dirty="0" err="1"/>
              <a:t>Mock.mock</a:t>
            </a:r>
            <a:r>
              <a:rPr lang="en-US" altLang="zh-CN" b="1" dirty="0"/>
              <a:t>( </a:t>
            </a:r>
            <a:r>
              <a:rPr lang="en-US" altLang="zh-CN" b="1" dirty="0" err="1"/>
              <a:t>rurl</a:t>
            </a:r>
            <a:r>
              <a:rPr lang="en-US" altLang="zh-CN" b="1" dirty="0"/>
              <a:t>, function( options ) )</a:t>
            </a:r>
          </a:p>
          <a:p>
            <a:pPr lvl="1"/>
            <a:r>
              <a:rPr lang="zh-CN" altLang="en-US" dirty="0"/>
              <a:t>记录用于生成响应数据的函数。当拦截到匹配 </a:t>
            </a:r>
            <a:r>
              <a:rPr lang="en-US" altLang="zh-CN" dirty="0" err="1"/>
              <a:t>rurl</a:t>
            </a:r>
            <a:r>
              <a:rPr lang="zh-CN" altLang="en-US" dirty="0"/>
              <a:t> 的 </a:t>
            </a:r>
            <a:r>
              <a:rPr lang="en-US" altLang="zh-CN" dirty="0"/>
              <a:t>Ajax </a:t>
            </a:r>
            <a:r>
              <a:rPr lang="zh-CN" altLang="en-US" dirty="0"/>
              <a:t>请求时，函数 </a:t>
            </a:r>
            <a:r>
              <a:rPr lang="en-US" altLang="zh-CN" dirty="0"/>
              <a:t>function(options)</a:t>
            </a:r>
            <a:r>
              <a:rPr lang="zh-CN" altLang="en-US" dirty="0"/>
              <a:t> 将被执行，并把执行结果作为响应数据返回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kumimoji="1" lang="en-US" altLang="zh-CN" dirty="0"/>
          </a:p>
          <a:p>
            <a:r>
              <a:rPr lang="en-US" altLang="zh-CN" b="1" dirty="0" err="1"/>
              <a:t>Mock.mock</a:t>
            </a:r>
            <a:r>
              <a:rPr lang="en-US" altLang="zh-CN" b="1" dirty="0"/>
              <a:t>( </a:t>
            </a:r>
            <a:r>
              <a:rPr lang="en-US" altLang="zh-CN" b="1" dirty="0" err="1"/>
              <a:t>rurl</a:t>
            </a:r>
            <a:r>
              <a:rPr lang="en-US" altLang="zh-CN" b="1" dirty="0"/>
              <a:t>, </a:t>
            </a:r>
            <a:r>
              <a:rPr lang="en-US" altLang="zh-CN" b="1" dirty="0" err="1"/>
              <a:t>rtype</a:t>
            </a:r>
            <a:r>
              <a:rPr lang="en-US" altLang="zh-CN" b="1" dirty="0"/>
              <a:t>, template )</a:t>
            </a:r>
          </a:p>
          <a:p>
            <a:pPr lvl="1"/>
            <a:r>
              <a:rPr lang="zh-CN" altLang="en-US" dirty="0"/>
              <a:t>记录数据模板。当拦截到匹配 </a:t>
            </a:r>
            <a:r>
              <a:rPr lang="en-US" altLang="zh-CN" dirty="0" err="1"/>
              <a:t>rurl</a:t>
            </a:r>
            <a:r>
              <a:rPr lang="zh-CN" altLang="en-US" dirty="0"/>
              <a:t> 和 </a:t>
            </a:r>
            <a:r>
              <a:rPr lang="en-US" altLang="zh-CN" dirty="0" err="1"/>
              <a:t>rtype</a:t>
            </a:r>
            <a:r>
              <a:rPr lang="zh-CN" altLang="en-US" dirty="0"/>
              <a:t> 的 </a:t>
            </a:r>
            <a:r>
              <a:rPr lang="en-US" altLang="zh-CN" dirty="0"/>
              <a:t>Ajax </a:t>
            </a:r>
            <a:r>
              <a:rPr lang="zh-CN" altLang="en-US" dirty="0"/>
              <a:t>请求时，将根据数据模板 </a:t>
            </a:r>
            <a:r>
              <a:rPr lang="en-US" altLang="zh-CN" dirty="0"/>
              <a:t>template</a:t>
            </a:r>
            <a:r>
              <a:rPr lang="zh-CN" altLang="en-US" dirty="0"/>
              <a:t> 生成模拟数据，并作为响应数据返回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kumimoji="1" lang="en-US" altLang="zh-CN" dirty="0"/>
          </a:p>
          <a:p>
            <a:r>
              <a:rPr lang="en-US" altLang="zh-CN" b="1" dirty="0" err="1"/>
              <a:t>Mock.mock</a:t>
            </a:r>
            <a:r>
              <a:rPr lang="en-US" altLang="zh-CN" b="1" dirty="0"/>
              <a:t>( </a:t>
            </a:r>
            <a:r>
              <a:rPr lang="en-US" altLang="zh-CN" b="1" dirty="0" err="1"/>
              <a:t>rurl</a:t>
            </a:r>
            <a:r>
              <a:rPr lang="en-US" altLang="zh-CN" b="1" dirty="0"/>
              <a:t>, </a:t>
            </a:r>
            <a:r>
              <a:rPr lang="en-US" altLang="zh-CN" b="1" dirty="0" err="1"/>
              <a:t>rtype</a:t>
            </a:r>
            <a:r>
              <a:rPr lang="en-US" altLang="zh-CN" b="1" dirty="0"/>
              <a:t>, function( options ) </a:t>
            </a:r>
            <a:r>
              <a:rPr lang="en-US" altLang="zh-CN" b="1" dirty="0" smtClean="0"/>
              <a:t>)</a:t>
            </a:r>
          </a:p>
          <a:p>
            <a:pPr lvl="1"/>
            <a:r>
              <a:rPr lang="zh-CN" altLang="en-US" dirty="0" smtClean="0"/>
              <a:t>记录用于生成响应数据的函数。当拦截到匹配 </a:t>
            </a:r>
            <a:r>
              <a:rPr lang="en-US" altLang="zh-CN" dirty="0" err="1" smtClean="0"/>
              <a:t>rurl</a:t>
            </a:r>
            <a:r>
              <a:rPr lang="zh-CN" altLang="en-US" dirty="0" smtClean="0"/>
              <a:t> 和 </a:t>
            </a:r>
            <a:r>
              <a:rPr lang="en-US" altLang="zh-CN" dirty="0" err="1" smtClean="0"/>
              <a:t>rtype</a:t>
            </a:r>
            <a:r>
              <a:rPr lang="zh-CN" altLang="en-US" dirty="0" smtClean="0"/>
              <a:t> 的 </a:t>
            </a:r>
            <a:r>
              <a:rPr lang="en-US" altLang="zh-CN" dirty="0" smtClean="0"/>
              <a:t>Ajax </a:t>
            </a:r>
            <a:r>
              <a:rPr lang="zh-CN" altLang="en-US" dirty="0" smtClean="0"/>
              <a:t>请求时，函数 </a:t>
            </a:r>
            <a:r>
              <a:rPr lang="en-US" altLang="zh-CN" dirty="0" smtClean="0"/>
              <a:t>function(options)</a:t>
            </a:r>
            <a:r>
              <a:rPr lang="zh-CN" altLang="en-US" dirty="0" smtClean="0"/>
              <a:t> 将被执行，并把执行结果作为响应数据返回。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25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6" descr="F:\无版权图片\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" r="1683" b="66470"/>
          <a:stretch>
            <a:fillRect/>
          </a:stretch>
        </p:blipFill>
        <p:spPr bwMode="auto">
          <a:xfrm>
            <a:off x="-1" y="2356033"/>
            <a:ext cx="9144001" cy="211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2340463"/>
            <a:ext cx="9144000" cy="20840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pic>
        <p:nvPicPr>
          <p:cNvPr id="65" name="Picture 10" descr="F:\案例\208\pecotoy\pecotoy_01_b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" t="-2" r="-146" b="-26130"/>
          <a:stretch>
            <a:fillRect/>
          </a:stretch>
        </p:blipFill>
        <p:spPr bwMode="auto">
          <a:xfrm flipV="1">
            <a:off x="-2" y="2139340"/>
            <a:ext cx="9144001" cy="3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751855" y="221194"/>
            <a:ext cx="3497045" cy="3497045"/>
            <a:chOff x="1590675" y="495039"/>
            <a:chExt cx="5962650" cy="5962650"/>
          </a:xfrm>
        </p:grpSpPr>
        <p:pic>
          <p:nvPicPr>
            <p:cNvPr id="66" name="Picture 6" descr="F:\案例\208\pecotoy\main_slider_circle_b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675" y="495039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F:\案例\208\pecotoy\login_field_b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053" y="1203598"/>
              <a:ext cx="4537893" cy="4545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椭圆 67"/>
            <p:cNvSpPr/>
            <p:nvPr/>
          </p:nvSpPr>
          <p:spPr>
            <a:xfrm>
              <a:off x="2511222" y="1427446"/>
              <a:ext cx="4068000" cy="406800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2214321" y="1089734"/>
              <a:ext cx="4738098" cy="4799061"/>
              <a:chOff x="2388489" y="1163764"/>
              <a:chExt cx="4407075" cy="4463779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467865" y="116376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4467865" y="5447543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533016" y="515000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392571" y="515000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533016" y="1406388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392571" y="1406388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6615564" y="322431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2388489" y="322431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659887" y="223980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6350356" y="223980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2659887" y="4349183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6350356" y="4349183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3840911" y="1672079"/>
            <a:ext cx="1287524" cy="50782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zh-CN" altLang="en-US" sz="27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演    示</a:t>
            </a:r>
            <a:endParaRPr lang="zh-CN" altLang="en-US" sz="3600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 smtClean="0"/>
              <a:t>接口先行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服务器端不稳定</a:t>
            </a:r>
            <a:endParaRPr kumimoji="1" lang="en-US" altLang="zh-CN" dirty="0" smtClean="0"/>
          </a:p>
          <a:p>
            <a:r>
              <a:rPr kumimoji="1" lang="zh-CN" altLang="en-US" dirty="0" smtClean="0"/>
              <a:t>极限测试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9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三种方式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 smtClean="0"/>
              <a:t>JSON</a:t>
            </a:r>
          </a:p>
          <a:p>
            <a:pPr lvl="1"/>
            <a:r>
              <a:rPr kumimoji="1" lang="zh-CN" altLang="en-US" dirty="0" smtClean="0"/>
              <a:t>无法交互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en-US" altLang="zh-CN" dirty="0" err="1" smtClean="0"/>
              <a:t>Mock.js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无法查看</a:t>
            </a:r>
            <a:r>
              <a:rPr kumimoji="1" lang="en-US" altLang="zh-CN" dirty="0" smtClean="0"/>
              <a:t>network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Easy-mock</a:t>
            </a:r>
          </a:p>
          <a:p>
            <a:pPr lvl="1"/>
            <a:r>
              <a:rPr kumimoji="1" lang="zh-CN" altLang="en-US" smtClean="0"/>
              <a:t>数据不安全</a:t>
            </a:r>
            <a:endParaRPr kumimoji="1"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59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Mock.js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92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语法规范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r>
              <a:rPr kumimoji="1" lang="zh-CN" altLang="en-US" dirty="0" smtClean="0"/>
              <a:t>数据模板中由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个部分构成：属性名、生成规则、属性值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976" y="2427734"/>
            <a:ext cx="5004048" cy="8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4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语法规范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r>
              <a:rPr kumimoji="1" lang="zh-CN" altLang="en-US" dirty="0" smtClean="0"/>
              <a:t>属性名 和 生成规则之间用竖线 </a:t>
            </a:r>
            <a:r>
              <a:rPr kumimoji="1" lang="en-US" altLang="zh-CN" dirty="0" smtClean="0"/>
              <a:t>|</a:t>
            </a:r>
            <a:r>
              <a:rPr kumimoji="1" lang="zh-CN" altLang="en-US" dirty="0" smtClean="0"/>
              <a:t> 相分割。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生成规则是可选的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976" y="2427734"/>
            <a:ext cx="5004048" cy="8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2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生成规则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59774" cy="3263504"/>
          </a:xfrm>
        </p:spPr>
        <p:txBody>
          <a:bodyPr/>
          <a:lstStyle/>
          <a:p>
            <a:r>
              <a:rPr lang="en-US" altLang="zh-CN" dirty="0"/>
              <a:t>'</a:t>
            </a:r>
            <a:r>
              <a:rPr lang="en-US" altLang="zh-CN" dirty="0" err="1" smtClean="0"/>
              <a:t>name|min-max</a:t>
            </a:r>
            <a:r>
              <a:rPr lang="en-US" altLang="zh-CN" dirty="0" smtClean="0"/>
              <a:t>':  </a:t>
            </a:r>
            <a:r>
              <a:rPr lang="en-US" altLang="zh-CN" dirty="0" smtClean="0"/>
              <a:t>value </a:t>
            </a:r>
            <a:endParaRPr lang="en-US" altLang="zh-CN" dirty="0"/>
          </a:p>
          <a:p>
            <a:r>
              <a:rPr lang="en-US" altLang="zh-CN" dirty="0"/>
              <a:t>'</a:t>
            </a:r>
            <a:r>
              <a:rPr lang="en-US" altLang="zh-CN" dirty="0" err="1" smtClean="0"/>
              <a:t>name|count</a:t>
            </a:r>
            <a:r>
              <a:rPr lang="en-US" altLang="zh-CN" dirty="0"/>
              <a:t>'</a:t>
            </a:r>
            <a:r>
              <a:rPr lang="en-US" altLang="zh-CN" dirty="0" smtClean="0"/>
              <a:t>:  </a:t>
            </a:r>
            <a:r>
              <a:rPr lang="en-US" altLang="zh-CN" dirty="0" smtClean="0"/>
              <a:t>value  </a:t>
            </a:r>
            <a:r>
              <a:rPr lang="zh-CN" altLang="en-US" dirty="0" smtClean="0"/>
              <a:t>重复几次</a:t>
            </a:r>
            <a:endParaRPr lang="en-US" altLang="zh-CN" dirty="0"/>
          </a:p>
          <a:p>
            <a:r>
              <a:rPr lang="en-US" altLang="zh-CN" dirty="0"/>
              <a:t>'</a:t>
            </a:r>
            <a:r>
              <a:rPr lang="en-US" altLang="zh-CN" dirty="0" err="1"/>
              <a:t>name|min-max.dmin-dmax</a:t>
            </a:r>
            <a:r>
              <a:rPr lang="en-US" altLang="zh-CN" dirty="0"/>
              <a:t>': </a:t>
            </a:r>
            <a:r>
              <a:rPr lang="en-US" altLang="zh-CN" dirty="0" smtClean="0"/>
              <a:t> value</a:t>
            </a:r>
            <a:endParaRPr lang="en-US" altLang="zh-CN" dirty="0"/>
          </a:p>
          <a:p>
            <a:r>
              <a:rPr lang="en-US" altLang="zh-CN" dirty="0"/>
              <a:t>'</a:t>
            </a:r>
            <a:r>
              <a:rPr lang="en-US" altLang="zh-CN" dirty="0" err="1"/>
              <a:t>name|min-max.dcount</a:t>
            </a:r>
            <a:r>
              <a:rPr lang="en-US" altLang="zh-CN" dirty="0"/>
              <a:t>': value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name|count.dmin-dmax</a:t>
            </a:r>
            <a:r>
              <a:rPr lang="en-US" altLang="zh-CN" dirty="0"/>
              <a:t>': value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name|count.dcount</a:t>
            </a:r>
            <a:r>
              <a:rPr lang="en-US" altLang="zh-CN" dirty="0"/>
              <a:t>': value</a:t>
            </a:r>
          </a:p>
          <a:p>
            <a:r>
              <a:rPr lang="en-US" altLang="zh-CN" dirty="0"/>
              <a:t>'name|+step': value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175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r>
              <a:rPr lang="en-US" altLang="zh-CN" dirty="0"/>
              <a:t>'</a:t>
            </a:r>
            <a:r>
              <a:rPr lang="en-US" altLang="zh-CN" dirty="0" err="1"/>
              <a:t>name|min-max</a:t>
            </a:r>
            <a:r>
              <a:rPr lang="en-US" altLang="zh-CN" dirty="0"/>
              <a:t>': </a:t>
            </a:r>
            <a:r>
              <a:rPr lang="en-US" altLang="zh-CN" dirty="0" smtClean="0"/>
              <a:t>string </a:t>
            </a:r>
          </a:p>
          <a:p>
            <a:pPr lvl="1"/>
            <a:r>
              <a:rPr lang="zh-CN" altLang="en-US" dirty="0"/>
              <a:t>通过重复 </a:t>
            </a:r>
            <a:r>
              <a:rPr lang="en-US" altLang="zh-CN" dirty="0"/>
              <a:t>string</a:t>
            </a:r>
            <a:r>
              <a:rPr lang="zh-CN" altLang="en-US" dirty="0"/>
              <a:t> 生成一个字符串，重复次数大于等于 </a:t>
            </a:r>
            <a:r>
              <a:rPr lang="en-US" altLang="zh-CN" dirty="0"/>
              <a:t>min</a:t>
            </a:r>
            <a:r>
              <a:rPr lang="zh-CN" altLang="en-US" dirty="0"/>
              <a:t>，小于等于 </a:t>
            </a:r>
            <a:r>
              <a:rPr lang="en-US" altLang="zh-CN" dirty="0"/>
              <a:t>max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kumimoji="1" lang="en-US" altLang="zh-CN" dirty="0"/>
          </a:p>
          <a:p>
            <a:r>
              <a:rPr lang="en-US" altLang="zh-CN" dirty="0"/>
              <a:t>'</a:t>
            </a:r>
            <a:r>
              <a:rPr lang="en-US" altLang="zh-CN" dirty="0" err="1"/>
              <a:t>name|count</a:t>
            </a:r>
            <a:r>
              <a:rPr lang="en-US" altLang="zh-CN" dirty="0"/>
              <a:t>': </a:t>
            </a:r>
            <a:r>
              <a:rPr lang="en-US" altLang="zh-CN" dirty="0" smtClean="0"/>
              <a:t>string</a:t>
            </a:r>
          </a:p>
          <a:p>
            <a:pPr lvl="1"/>
            <a:r>
              <a:rPr lang="zh-CN" altLang="en-US" dirty="0"/>
              <a:t>通过重复 </a:t>
            </a:r>
            <a:r>
              <a:rPr lang="en-US" altLang="zh-CN" dirty="0"/>
              <a:t>string</a:t>
            </a:r>
            <a:r>
              <a:rPr lang="zh-CN" altLang="en-US" dirty="0"/>
              <a:t> 生成一个字符串，重复次数等于 </a:t>
            </a:r>
            <a:r>
              <a:rPr lang="en-US" altLang="zh-CN" dirty="0"/>
              <a:t>count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78400" y="543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61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Number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r>
              <a:rPr lang="en-US" altLang="zh-CN" dirty="0"/>
              <a:t>'name|+1': </a:t>
            </a:r>
            <a:r>
              <a:rPr lang="en-US" altLang="zh-CN" dirty="0" smtClean="0"/>
              <a:t>number</a:t>
            </a:r>
          </a:p>
          <a:p>
            <a:pPr lvl="1"/>
            <a:r>
              <a:rPr lang="zh-CN" altLang="en-US" dirty="0"/>
              <a:t>属性值自动加 </a:t>
            </a:r>
            <a:r>
              <a:rPr lang="en-US" altLang="zh-CN" dirty="0"/>
              <a:t>1</a:t>
            </a:r>
            <a:r>
              <a:rPr lang="zh-CN" altLang="en-US" dirty="0"/>
              <a:t>，初始值为 </a:t>
            </a:r>
            <a:r>
              <a:rPr lang="en-US" altLang="zh-CN" dirty="0" smtClean="0"/>
              <a:t>number</a:t>
            </a:r>
          </a:p>
          <a:p>
            <a:pPr lvl="1"/>
            <a:endParaRPr kumimoji="1" lang="en-US" altLang="zh-CN" dirty="0"/>
          </a:p>
          <a:p>
            <a:r>
              <a:rPr lang="en-US" altLang="zh-CN" dirty="0"/>
              <a:t>'</a:t>
            </a:r>
            <a:r>
              <a:rPr lang="en-US" altLang="zh-CN" dirty="0" err="1"/>
              <a:t>name|min-max</a:t>
            </a:r>
            <a:r>
              <a:rPr lang="en-US" altLang="zh-CN" dirty="0"/>
              <a:t>': </a:t>
            </a:r>
            <a:r>
              <a:rPr lang="en-US" altLang="zh-CN" dirty="0" smtClean="0"/>
              <a:t>number</a:t>
            </a:r>
          </a:p>
          <a:p>
            <a:pPr lvl="1"/>
            <a:r>
              <a:rPr lang="zh-CN" altLang="en-US" dirty="0"/>
              <a:t>生成一个大于等于 </a:t>
            </a:r>
            <a:r>
              <a:rPr lang="en-US" altLang="zh-CN" dirty="0"/>
              <a:t>min</a:t>
            </a:r>
            <a:r>
              <a:rPr lang="zh-CN" altLang="en-US" dirty="0"/>
              <a:t>、小于等于 </a:t>
            </a:r>
            <a:r>
              <a:rPr lang="en-US" altLang="zh-CN" dirty="0"/>
              <a:t>max</a:t>
            </a:r>
            <a:r>
              <a:rPr lang="zh-CN" altLang="en-US" dirty="0"/>
              <a:t> 的整数，属性值 </a:t>
            </a:r>
            <a:r>
              <a:rPr lang="en-US" altLang="zh-CN" dirty="0"/>
              <a:t>number</a:t>
            </a:r>
            <a:r>
              <a:rPr lang="zh-CN" altLang="en-US" dirty="0"/>
              <a:t> 只是用来确定类型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kumimoji="1" lang="en-US" altLang="zh-CN" dirty="0"/>
          </a:p>
          <a:p>
            <a:r>
              <a:rPr lang="en-US" altLang="zh-CN" dirty="0"/>
              <a:t>'</a:t>
            </a:r>
            <a:r>
              <a:rPr lang="en-US" altLang="zh-CN" dirty="0" err="1"/>
              <a:t>name|min-max.dmin-dmax</a:t>
            </a:r>
            <a:r>
              <a:rPr lang="en-US" altLang="zh-CN" dirty="0"/>
              <a:t>': </a:t>
            </a:r>
            <a:r>
              <a:rPr lang="en-US" altLang="zh-CN" dirty="0" smtClean="0"/>
              <a:t>number</a:t>
            </a:r>
          </a:p>
          <a:p>
            <a:pPr lvl="1"/>
            <a:r>
              <a:rPr lang="zh-CN" altLang="en-US" dirty="0"/>
              <a:t>生成一个浮点数，整数部分大于等于 </a:t>
            </a:r>
            <a:r>
              <a:rPr lang="en-US" altLang="zh-CN" dirty="0"/>
              <a:t>min</a:t>
            </a:r>
            <a:r>
              <a:rPr lang="zh-CN" altLang="en-US" dirty="0"/>
              <a:t>、小于等于 </a:t>
            </a:r>
            <a:r>
              <a:rPr lang="en-US" altLang="zh-CN" dirty="0"/>
              <a:t>max</a:t>
            </a:r>
            <a:r>
              <a:rPr lang="zh-CN" altLang="en-US" dirty="0"/>
              <a:t>，小数部分保留 </a:t>
            </a:r>
            <a:r>
              <a:rPr lang="en-US" altLang="zh-CN" dirty="0" err="1"/>
              <a:t>dmin</a:t>
            </a:r>
            <a:r>
              <a:rPr lang="zh-CN" altLang="en-US" dirty="0"/>
              <a:t> 到 </a:t>
            </a:r>
            <a:r>
              <a:rPr lang="en-US" altLang="zh-CN" dirty="0" err="1"/>
              <a:t>dmax</a:t>
            </a:r>
            <a:r>
              <a:rPr lang="zh-CN" altLang="en-US" dirty="0"/>
              <a:t>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4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D96BF"/>
      </a:accent1>
      <a:accent2>
        <a:srgbClr val="ED7D31"/>
      </a:accent2>
      <a:accent3>
        <a:srgbClr val="A5A5A5"/>
      </a:accent3>
      <a:accent4>
        <a:srgbClr val="E9664F"/>
      </a:accent4>
      <a:accent5>
        <a:srgbClr val="9A719B"/>
      </a:accent5>
      <a:accent6>
        <a:srgbClr val="01AF98"/>
      </a:accent6>
      <a:hlink>
        <a:srgbClr val="0563C1"/>
      </a:hlink>
      <a:folHlink>
        <a:srgbClr val="954F72"/>
      </a:folHlink>
    </a:clrScheme>
    <a:fontScheme name="自定义 64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8804</TotalTime>
  <Words>281</Words>
  <Application>Microsoft Macintosh PowerPoint</Application>
  <PresentationFormat>全屏显示(16:9)</PresentationFormat>
  <Paragraphs>96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Calibri</vt:lpstr>
      <vt:lpstr>DengXian</vt:lpstr>
      <vt:lpstr>Times New Roman</vt:lpstr>
      <vt:lpstr>宋体</vt:lpstr>
      <vt:lpstr>微软雅黑</vt:lpstr>
      <vt:lpstr>Arial</vt:lpstr>
      <vt:lpstr>Office 主题</vt:lpstr>
      <vt:lpstr>1_Office 主题</vt:lpstr>
      <vt:lpstr>PowerPoint 演示文稿</vt:lpstr>
      <vt:lpstr>优点</vt:lpstr>
      <vt:lpstr>三种方式</vt:lpstr>
      <vt:lpstr>Mock.js</vt:lpstr>
      <vt:lpstr>语法规范</vt:lpstr>
      <vt:lpstr>语法规范</vt:lpstr>
      <vt:lpstr>生成规则</vt:lpstr>
      <vt:lpstr>String</vt:lpstr>
      <vt:lpstr>Number</vt:lpstr>
      <vt:lpstr>Boolean</vt:lpstr>
      <vt:lpstr>Object</vt:lpstr>
      <vt:lpstr>Array</vt:lpstr>
      <vt:lpstr>Function </vt:lpstr>
      <vt:lpstr>数据占位符定义规范</vt:lpstr>
      <vt:lpstr>Mock.mock()方法</vt:lpstr>
      <vt:lpstr>Mock.mock()方法(2)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3358</cp:revision>
  <cp:lastPrinted>2017-08-01T05:53:29Z</cp:lastPrinted>
  <dcterms:created xsi:type="dcterms:W3CDTF">2015-07-11T12:40:00Z</dcterms:created>
  <dcterms:modified xsi:type="dcterms:W3CDTF">2018-08-03T08:20:27Z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2052-10.1.0.6479</vt:lpwstr>
  </property>
</Properties>
</file>