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3"/>
    <p:sldId id="258" r:id="rId4"/>
    <p:sldId id="259" r:id="rId5"/>
    <p:sldId id="265" r:id="rId6"/>
    <p:sldId id="261" r:id="rId7"/>
    <p:sldId id="264" r:id="rId8"/>
    <p:sldId id="268" r:id="rId9"/>
    <p:sldId id="260" r:id="rId10"/>
    <p:sldId id="288" r:id="rId11"/>
    <p:sldId id="289" r:id="rId12"/>
    <p:sldId id="290" r:id="rId13"/>
    <p:sldId id="269" r:id="rId14"/>
    <p:sldId id="284" r:id="rId15"/>
    <p:sldId id="285" r:id="rId16"/>
    <p:sldId id="257" r:id="rId17"/>
  </p:sldIdLst>
  <p:sldSz cx="12192000" cy="6858000"/>
  <p:notesSz cx="6858000" cy="9144000"/>
  <p:embeddedFontLst>
    <p:embeddedFont>
      <p:font typeface="汉仪中黑S" panose="00020600040101010101" pitchFamily="18" charset="-122"/>
      <p:regular r:id="rId22"/>
    </p:embeddedFont>
    <p:embeddedFont>
      <p:font typeface="汉仪粗仿宋简" panose="02010600000101010101" pitchFamily="2" charset="-122"/>
      <p:regular r:id="rId23"/>
    </p:embeddedFont>
    <p:embeddedFont>
      <p:font typeface="汉仪典雅体简" panose="00020600040101010101" pitchFamily="18" charset="-122"/>
      <p:regular r:id="rId24"/>
    </p:embeddedFont>
    <p:embeddedFont>
      <p:font typeface="仿宋" panose="02010609060101010101" charset="-122"/>
      <p:regular r:id="rId25"/>
    </p:embeddedFont>
    <p:embeddedFont>
      <p:font typeface="Calibri" panose="020F0502020204030204" charset="0"/>
      <p:regular r:id="rId26"/>
      <p:bold r:id="rId27"/>
      <p:italic r:id="rId28"/>
      <p:boldItalic r:id="rId29"/>
    </p:embeddedFont>
    <p:embeddedFont>
      <p:font typeface="Calibri Light" panose="020F0302020204030204" charset="0"/>
      <p:regular r:id="rId30"/>
      <p:italic r:id="rId3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BAB8"/>
    <a:srgbClr val="52A496"/>
    <a:srgbClr val="448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font" Target="fonts/font10.fntdata"/><Relationship Id="rId30" Type="http://schemas.openxmlformats.org/officeDocument/2006/relationships/font" Target="fonts/font9.fntdata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image" Target="../media/image3.png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4" Type="http://schemas.openxmlformats.org/officeDocument/2006/relationships/tags" Target="../tags/tag109.xml"/><Relationship Id="rId13" Type="http://schemas.openxmlformats.org/officeDocument/2006/relationships/tags" Target="../tags/tag108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image" Target="../media/image1.png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5" Type="http://schemas.openxmlformats.org/officeDocument/2006/relationships/tags" Target="../tags/tag121.xml"/><Relationship Id="rId14" Type="http://schemas.openxmlformats.org/officeDocument/2006/relationships/tags" Target="../tags/tag120.xml"/><Relationship Id="rId13" Type="http://schemas.openxmlformats.org/officeDocument/2006/relationships/tags" Target="../tags/tag119.xml"/><Relationship Id="rId12" Type="http://schemas.openxmlformats.org/officeDocument/2006/relationships/tags" Target="../tags/tag118.xml"/><Relationship Id="rId11" Type="http://schemas.openxmlformats.org/officeDocument/2006/relationships/tags" Target="../tags/tag117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image" Target="../media/image3.png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4" Type="http://schemas.openxmlformats.org/officeDocument/2006/relationships/tags" Target="../tags/tag133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image" Target="../media/image3.png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image" Target="../media/image3.png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7" Type="http://schemas.openxmlformats.org/officeDocument/2006/relationships/tags" Target="../tags/tag159.xml"/><Relationship Id="rId16" Type="http://schemas.openxmlformats.org/officeDocument/2006/relationships/tags" Target="../tags/tag158.xml"/><Relationship Id="rId15" Type="http://schemas.openxmlformats.org/officeDocument/2006/relationships/tags" Target="../tags/tag157.xml"/><Relationship Id="rId14" Type="http://schemas.openxmlformats.org/officeDocument/2006/relationships/tags" Target="../tags/tag156.xml"/><Relationship Id="rId13" Type="http://schemas.openxmlformats.org/officeDocument/2006/relationships/tags" Target="../tags/tag155.xml"/><Relationship Id="rId12" Type="http://schemas.openxmlformats.org/officeDocument/2006/relationships/tags" Target="../tags/tag154.xml"/><Relationship Id="rId11" Type="http://schemas.openxmlformats.org/officeDocument/2006/relationships/image" Target="../media/image4.png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image" Target="../media/image3.png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7" Type="http://schemas.openxmlformats.org/officeDocument/2006/relationships/tags" Target="../tags/tag173.xml"/><Relationship Id="rId16" Type="http://schemas.openxmlformats.org/officeDocument/2006/relationships/tags" Target="../tags/tag172.xml"/><Relationship Id="rId15" Type="http://schemas.openxmlformats.org/officeDocument/2006/relationships/tags" Target="../tags/tag171.xml"/><Relationship Id="rId14" Type="http://schemas.openxmlformats.org/officeDocument/2006/relationships/tags" Target="../tags/tag170.xml"/><Relationship Id="rId13" Type="http://schemas.openxmlformats.org/officeDocument/2006/relationships/tags" Target="../tags/tag169.xml"/><Relationship Id="rId12" Type="http://schemas.openxmlformats.org/officeDocument/2006/relationships/tags" Target="../tags/tag168.xml"/><Relationship Id="rId11" Type="http://schemas.openxmlformats.org/officeDocument/2006/relationships/image" Target="../media/image4.png"/><Relationship Id="rId10" Type="http://schemas.openxmlformats.org/officeDocument/2006/relationships/tags" Target="../tags/tag167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image" Target="../media/image4.png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image" Target="../media/image3.png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4" Type="http://schemas.openxmlformats.org/officeDocument/2006/relationships/tags" Target="../tags/tag184.xml"/><Relationship Id="rId13" Type="http://schemas.openxmlformats.org/officeDocument/2006/relationships/tags" Target="../tags/tag183.xml"/><Relationship Id="rId12" Type="http://schemas.openxmlformats.org/officeDocument/2006/relationships/tags" Target="../tags/tag182.xml"/><Relationship Id="rId11" Type="http://schemas.openxmlformats.org/officeDocument/2006/relationships/tags" Target="../tags/tag181.xml"/><Relationship Id="rId10" Type="http://schemas.openxmlformats.org/officeDocument/2006/relationships/tags" Target="../tags/tag18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image" Target="../media/image3.png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7" Type="http://schemas.openxmlformats.org/officeDocument/2006/relationships/tags" Target="../tags/tag199.xml"/><Relationship Id="rId16" Type="http://schemas.openxmlformats.org/officeDocument/2006/relationships/tags" Target="../tags/tag198.xml"/><Relationship Id="rId15" Type="http://schemas.openxmlformats.org/officeDocument/2006/relationships/tags" Target="../tags/tag197.xml"/><Relationship Id="rId14" Type="http://schemas.openxmlformats.org/officeDocument/2006/relationships/tags" Target="../tags/tag196.xml"/><Relationship Id="rId13" Type="http://schemas.openxmlformats.org/officeDocument/2006/relationships/tags" Target="../tags/tag195.xml"/><Relationship Id="rId12" Type="http://schemas.openxmlformats.org/officeDocument/2006/relationships/tags" Target="../tags/tag194.xml"/><Relationship Id="rId11" Type="http://schemas.openxmlformats.org/officeDocument/2006/relationships/tags" Target="../tags/tag193.xml"/><Relationship Id="rId10" Type="http://schemas.openxmlformats.org/officeDocument/2006/relationships/tags" Target="../tags/tag19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image" Target="../media/image1.png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6" Type="http://schemas.openxmlformats.org/officeDocument/2006/relationships/tags" Target="../tags/tag212.xml"/><Relationship Id="rId15" Type="http://schemas.openxmlformats.org/officeDocument/2006/relationships/tags" Target="../tags/tag211.xml"/><Relationship Id="rId14" Type="http://schemas.openxmlformats.org/officeDocument/2006/relationships/tags" Target="../tags/tag210.xml"/><Relationship Id="rId13" Type="http://schemas.openxmlformats.org/officeDocument/2006/relationships/tags" Target="../tags/tag209.xml"/><Relationship Id="rId12" Type="http://schemas.openxmlformats.org/officeDocument/2006/relationships/tags" Target="../tags/tag208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3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image" Target="../media/image2.png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image" Target="../media/image3.png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image" Target="../media/image3.pn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8" Type="http://schemas.openxmlformats.org/officeDocument/2006/relationships/tags" Target="../tags/tag65.xml"/><Relationship Id="rId17" Type="http://schemas.openxmlformats.org/officeDocument/2006/relationships/tags" Target="../tags/tag64.xml"/><Relationship Id="rId16" Type="http://schemas.openxmlformats.org/officeDocument/2006/relationships/tags" Target="../tags/tag63.xml"/><Relationship Id="rId15" Type="http://schemas.openxmlformats.org/officeDocument/2006/relationships/tags" Target="../tags/tag62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image" Target="../media/image1.png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image" Target="../media/image3.png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6" Type="http://schemas.openxmlformats.org/officeDocument/2006/relationships/tags" Target="../tags/tag86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image" Target="../media/image3.pn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0" y="-6643"/>
            <a:ext cx="12192000" cy="6895123"/>
            <a:chOff x="0" y="-6643"/>
            <a:chExt cx="12192000" cy="6895123"/>
          </a:xfrm>
        </p:grpSpPr>
        <p:pic>
          <p:nvPicPr>
            <p:cNvPr id="7" name="图片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0" y="-6643"/>
              <a:ext cx="4922520" cy="6864643"/>
            </a:xfrm>
            <a:prstGeom prst="rect">
              <a:avLst/>
            </a:prstGeom>
          </p:spPr>
        </p:pic>
        <p:grpSp>
          <p:nvGrpSpPr>
            <p:cNvPr id="3" name="组合 2"/>
            <p:cNvGrpSpPr/>
            <p:nvPr userDrawn="1"/>
          </p:nvGrpSpPr>
          <p:grpSpPr>
            <a:xfrm>
              <a:off x="6681487" y="4372562"/>
              <a:ext cx="1587554" cy="562111"/>
              <a:chOff x="6681487" y="4372562"/>
              <a:chExt cx="1587554" cy="562111"/>
            </a:xfrm>
          </p:grpSpPr>
          <p:cxnSp>
            <p:nvCxnSpPr>
              <p:cNvPr id="8" name="直接连接符 7"/>
              <p:cNvCxnSpPr/>
              <p:nvPr>
                <p:custDataLst>
                  <p:tags r:id="rId5"/>
                </p:custDataLst>
              </p:nvPr>
            </p:nvCxnSpPr>
            <p:spPr>
              <a:xfrm>
                <a:off x="6681487" y="4609629"/>
                <a:ext cx="779834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>
                <p:custDataLst>
                  <p:tags r:id="rId6"/>
                </p:custDataLst>
              </p:nvPr>
            </p:nvCxnSpPr>
            <p:spPr>
              <a:xfrm>
                <a:off x="7024387" y="4372562"/>
                <a:ext cx="779834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>
                <p:custDataLst>
                  <p:tags r:id="rId7"/>
                </p:custDataLst>
              </p:nvPr>
            </p:nvCxnSpPr>
            <p:spPr>
              <a:xfrm>
                <a:off x="7489207" y="4934673"/>
                <a:ext cx="779834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任意多边形: 形状 10"/>
            <p:cNvSpPr/>
            <p:nvPr>
              <p:custDataLst>
                <p:tags r:id="rId8"/>
              </p:custDataLst>
            </p:nvPr>
          </p:nvSpPr>
          <p:spPr>
            <a:xfrm>
              <a:off x="7879124" y="0"/>
              <a:ext cx="4312876" cy="6888480"/>
            </a:xfrm>
            <a:custGeom>
              <a:avLst/>
              <a:gdLst>
                <a:gd name="connsiteX0" fmla="*/ 3302687 w 4312876"/>
                <a:gd name="connsiteY0" fmla="*/ 0 h 6888480"/>
                <a:gd name="connsiteX1" fmla="*/ 4312876 w 4312876"/>
                <a:gd name="connsiteY1" fmla="*/ 0 h 6888480"/>
                <a:gd name="connsiteX2" fmla="*/ 4312876 w 4312876"/>
                <a:gd name="connsiteY2" fmla="*/ 6888480 h 6888480"/>
                <a:gd name="connsiteX3" fmla="*/ 0 w 4312876"/>
                <a:gd name="connsiteY3" fmla="*/ 6888480 h 688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2876" h="6888480">
                  <a:moveTo>
                    <a:pt x="3302687" y="0"/>
                  </a:moveTo>
                  <a:lnTo>
                    <a:pt x="4312876" y="0"/>
                  </a:lnTo>
                  <a:lnTo>
                    <a:pt x="4312876" y="6888480"/>
                  </a:lnTo>
                  <a:lnTo>
                    <a:pt x="0" y="688848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幼圆" panose="02010509060101010101" pitchFamily="49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email"/>
            <a:stretch>
              <a:fillRect/>
            </a:stretch>
          </p:blipFill>
          <p:spPr>
            <a:xfrm>
              <a:off x="8522806" y="1466421"/>
              <a:ext cx="3040388" cy="392515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2959200" y="1900799"/>
            <a:ext cx="6202800" cy="3632400"/>
          </a:xfrm>
          <a:noFill/>
        </p:spPr>
        <p:txBody>
          <a:bodyPr wrap="square" lIns="90000" tIns="46800" rIns="90000" bIns="46800" rtlCol="0">
            <a:normAutofit/>
          </a:bodyPr>
          <a:lstStyle>
            <a:lvl1pPr>
              <a:defRPr lang="zh-CN" altLang="en-US" sz="11500" baseline="0" dirty="0">
                <a:ln w="38100">
                  <a:solidFill>
                    <a:schemeClr val="tx1"/>
                  </a:solidFill>
                </a:ln>
                <a:pattFill prst="dkDnDiag">
                  <a:fgClr>
                    <a:schemeClr val="tx2"/>
                  </a:fgClr>
                  <a:bgClr>
                    <a:schemeClr val="accent1"/>
                  </a:bgClr>
                </a:pattFill>
                <a:effectLst>
                  <a:outerShdw dist="50800" dir="8100000" algn="tr" rotWithShape="0">
                    <a:schemeClr val="tx2"/>
                  </a:outerShdw>
                </a:effectLst>
                <a:latin typeface="Arial" panose="020B0604020202090204" pitchFamily="34" charset="0"/>
                <a:ea typeface="汉仪乐喵体W" panose="00020600040101010101" pitchFamily="18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7121928" y="945378"/>
            <a:ext cx="1770545" cy="431244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5286928" y="945378"/>
            <a:ext cx="1770545" cy="431244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48513" y="-6643"/>
            <a:ext cx="12143487" cy="6871286"/>
            <a:chOff x="48513" y="-6643"/>
            <a:chExt cx="12143487" cy="6871286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10731500" y="0"/>
              <a:ext cx="1460500" cy="6864643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90204" pitchFamily="34" charset="0"/>
                <a:ea typeface="幼圆" panose="02010509060101010101" pitchFamily="49" charset="-122"/>
              </a:endParaRPr>
            </a:p>
          </p:txBody>
        </p:sp>
        <p:grpSp>
          <p:nvGrpSpPr>
            <p:cNvPr id="10" name="组合 9"/>
            <p:cNvGrpSpPr/>
            <p:nvPr userDrawn="1">
              <p:custDataLst>
                <p:tags r:id="rId6"/>
              </p:custDataLst>
            </p:nvPr>
          </p:nvGrpSpPr>
          <p:grpSpPr>
            <a:xfrm rot="1449031">
              <a:off x="11132743" y="5760873"/>
              <a:ext cx="660282" cy="660282"/>
              <a:chOff x="2463800" y="1028700"/>
              <a:chExt cx="711200" cy="711200"/>
            </a:xfrm>
            <a:solidFill>
              <a:schemeClr val="accent1">
                <a:lumMod val="60000"/>
                <a:lumOff val="40000"/>
                <a:alpha val="99000"/>
              </a:schemeClr>
            </a:solidFill>
          </p:grpSpPr>
          <p:sp>
            <p:nvSpPr>
              <p:cNvPr id="12" name="矩形 11"/>
              <p:cNvSpPr/>
              <p:nvPr>
                <p:custDataLst>
                  <p:tags r:id="rId7"/>
                </p:custDataLst>
              </p:nvPr>
            </p:nvSpPr>
            <p:spPr>
              <a:xfrm rot="-2700000">
                <a:off x="2743200" y="1028700"/>
                <a:ext cx="152400" cy="711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90204" pitchFamily="34" charset="0"/>
                </a:endParaRPr>
              </a:p>
            </p:txBody>
          </p:sp>
          <p:sp>
            <p:nvSpPr>
              <p:cNvPr id="13" name="矩形 12"/>
              <p:cNvSpPr/>
              <p:nvPr>
                <p:custDataLst>
                  <p:tags r:id="rId8"/>
                </p:custDataLst>
              </p:nvPr>
            </p:nvSpPr>
            <p:spPr>
              <a:xfrm rot="2700000">
                <a:off x="2743200" y="1028700"/>
                <a:ext cx="152400" cy="711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90204" pitchFamily="34" charset="0"/>
                </a:endParaRPr>
              </a:p>
            </p:txBody>
          </p:sp>
        </p:grpSp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 flipH="1">
              <a:off x="48513" y="-6643"/>
              <a:ext cx="681405" cy="879698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  <a:lvl2pPr>
              <a:defRPr baseline="0">
                <a:latin typeface="Arial" panose="020B0604020202090204" pitchFamily="34" charset="0"/>
              </a:defRPr>
            </a:lvl2pPr>
            <a:lvl3pPr>
              <a:defRPr baseline="0">
                <a:latin typeface="Arial" panose="020B0604020202090204" pitchFamily="34" charset="0"/>
              </a:defRPr>
            </a:lvl3pPr>
            <a:lvl4pPr>
              <a:defRPr baseline="0">
                <a:latin typeface="Arial" panose="020B0604020202090204" pitchFamily="34" charset="0"/>
              </a:defRPr>
            </a:lvl4pPr>
            <a:lvl5pPr>
              <a:defRPr baseline="0">
                <a:latin typeface="Arial" panose="020B060402020209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0" y="-6643"/>
            <a:ext cx="12192000" cy="6895123"/>
            <a:chOff x="0" y="-6643"/>
            <a:chExt cx="12192000" cy="6895123"/>
          </a:xfrm>
        </p:grpSpPr>
        <p:pic>
          <p:nvPicPr>
            <p:cNvPr id="10" name="图片 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0" y="-6643"/>
              <a:ext cx="4922520" cy="6864643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 userDrawn="1"/>
          </p:nvGrpSpPr>
          <p:grpSpPr>
            <a:xfrm>
              <a:off x="6681487" y="4372562"/>
              <a:ext cx="1587554" cy="562111"/>
              <a:chOff x="6681487" y="4372562"/>
              <a:chExt cx="1587554" cy="562111"/>
            </a:xfrm>
          </p:grpSpPr>
          <p:cxnSp>
            <p:nvCxnSpPr>
              <p:cNvPr id="14" name="直接连接符 13"/>
              <p:cNvCxnSpPr/>
              <p:nvPr>
                <p:custDataLst>
                  <p:tags r:id="rId5"/>
                </p:custDataLst>
              </p:nvPr>
            </p:nvCxnSpPr>
            <p:spPr>
              <a:xfrm>
                <a:off x="6681487" y="4609629"/>
                <a:ext cx="779834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>
                <p:custDataLst>
                  <p:tags r:id="rId6"/>
                </p:custDataLst>
              </p:nvPr>
            </p:nvCxnSpPr>
            <p:spPr>
              <a:xfrm>
                <a:off x="7024387" y="4372562"/>
                <a:ext cx="779834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>
                <p:custDataLst>
                  <p:tags r:id="rId7"/>
                </p:custDataLst>
              </p:nvPr>
            </p:nvCxnSpPr>
            <p:spPr>
              <a:xfrm>
                <a:off x="7489207" y="4934673"/>
                <a:ext cx="779834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任意多边形: 形状 11"/>
            <p:cNvSpPr/>
            <p:nvPr>
              <p:custDataLst>
                <p:tags r:id="rId8"/>
              </p:custDataLst>
            </p:nvPr>
          </p:nvSpPr>
          <p:spPr>
            <a:xfrm>
              <a:off x="7879124" y="0"/>
              <a:ext cx="4312876" cy="6888480"/>
            </a:xfrm>
            <a:custGeom>
              <a:avLst/>
              <a:gdLst>
                <a:gd name="connsiteX0" fmla="*/ 3302687 w 4312876"/>
                <a:gd name="connsiteY0" fmla="*/ 0 h 6888480"/>
                <a:gd name="connsiteX1" fmla="*/ 4312876 w 4312876"/>
                <a:gd name="connsiteY1" fmla="*/ 0 h 6888480"/>
                <a:gd name="connsiteX2" fmla="*/ 4312876 w 4312876"/>
                <a:gd name="connsiteY2" fmla="*/ 6888480 h 6888480"/>
                <a:gd name="connsiteX3" fmla="*/ 0 w 4312876"/>
                <a:gd name="connsiteY3" fmla="*/ 6888480 h 688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2876" h="6888480">
                  <a:moveTo>
                    <a:pt x="3302687" y="0"/>
                  </a:moveTo>
                  <a:lnTo>
                    <a:pt x="4312876" y="0"/>
                  </a:lnTo>
                  <a:lnTo>
                    <a:pt x="4312876" y="6888480"/>
                  </a:lnTo>
                  <a:lnTo>
                    <a:pt x="0" y="688848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90204" pitchFamily="34" charset="0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email"/>
            <a:stretch>
              <a:fillRect/>
            </a:stretch>
          </p:blipFill>
          <p:spPr>
            <a:xfrm>
              <a:off x="8522806" y="1466421"/>
              <a:ext cx="3040388" cy="392515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2002" y="1886746"/>
            <a:ext cx="5187996" cy="1763309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0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737819" y="3712684"/>
            <a:ext cx="4716359" cy="1377109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87012" y="-6643"/>
            <a:ext cx="12104988" cy="6864643"/>
            <a:chOff x="87012" y="-6643"/>
            <a:chExt cx="12104988" cy="6864643"/>
          </a:xfrm>
        </p:grpSpPr>
        <p:grpSp>
          <p:nvGrpSpPr>
            <p:cNvPr id="7" name="组合 6"/>
            <p:cNvGrpSpPr/>
            <p:nvPr userDrawn="1">
              <p:custDataLst>
                <p:tags r:id="rId3"/>
              </p:custDataLst>
            </p:nvPr>
          </p:nvGrpSpPr>
          <p:grpSpPr>
            <a:xfrm flipH="1">
              <a:off x="87012" y="67007"/>
              <a:ext cx="610862" cy="628894"/>
              <a:chOff x="712999" y="185210"/>
              <a:chExt cx="610862" cy="628894"/>
            </a:xfrm>
          </p:grpSpPr>
          <p:sp>
            <p:nvSpPr>
              <p:cNvPr id="8" name="椭圆 7"/>
              <p:cNvSpPr/>
              <p:nvPr>
                <p:custDataLst>
                  <p:tags r:id="rId4"/>
                </p:custDataLst>
              </p:nvPr>
            </p:nvSpPr>
            <p:spPr>
              <a:xfrm flipH="1">
                <a:off x="712999" y="328128"/>
                <a:ext cx="485976" cy="48597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椭圆 8"/>
              <p:cNvSpPr/>
              <p:nvPr>
                <p:custDataLst>
                  <p:tags r:id="rId5"/>
                </p:custDataLst>
              </p:nvPr>
            </p:nvSpPr>
            <p:spPr>
              <a:xfrm flipH="1">
                <a:off x="784737" y="185210"/>
                <a:ext cx="539124" cy="539124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4" name="图片 23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 cstate="email"/>
            <a:srcRect/>
            <a:stretch>
              <a:fillRect/>
            </a:stretch>
          </p:blipFill>
          <p:spPr>
            <a:xfrm>
              <a:off x="11824771" y="-6643"/>
              <a:ext cx="367229" cy="6864643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>
              <p:custDataLst>
                <p:tags r:id="rId8"/>
              </p:custDataLst>
            </p:nvPr>
          </p:nvGrpSpPr>
          <p:grpSpPr>
            <a:xfrm rot="1449031">
              <a:off x="11416776" y="6084629"/>
              <a:ext cx="660282" cy="660282"/>
              <a:chOff x="2463800" y="1028700"/>
              <a:chExt cx="711200" cy="711200"/>
            </a:xfrm>
            <a:solidFill>
              <a:schemeClr val="accent1">
                <a:lumMod val="60000"/>
                <a:lumOff val="40000"/>
                <a:alpha val="99000"/>
              </a:schemeClr>
            </a:solidFill>
          </p:grpSpPr>
          <p:sp>
            <p:nvSpPr>
              <p:cNvPr id="11" name="矩形 10"/>
              <p:cNvSpPr/>
              <p:nvPr>
                <p:custDataLst>
                  <p:tags r:id="rId9"/>
                </p:custDataLst>
              </p:nvPr>
            </p:nvSpPr>
            <p:spPr>
              <a:xfrm rot="-2700000">
                <a:off x="2743200" y="1028700"/>
                <a:ext cx="152400" cy="711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>
                <p:custDataLst>
                  <p:tags r:id="rId10"/>
                </p:custDataLst>
              </p:nvPr>
            </p:nvSpPr>
            <p:spPr>
              <a:xfrm rot="2700000">
                <a:off x="2743200" y="1028700"/>
                <a:ext cx="152400" cy="711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48513" y="-6643"/>
            <a:ext cx="12143487" cy="6871286"/>
            <a:chOff x="48513" y="-6643"/>
            <a:chExt cx="12143487" cy="6871286"/>
          </a:xfrm>
        </p:grpSpPr>
        <p:pic>
          <p:nvPicPr>
            <p:cNvPr id="17" name="图片 16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10731500" y="0"/>
              <a:ext cx="1460500" cy="6864643"/>
            </a:xfrm>
            <a:prstGeom prst="rect">
              <a:avLst/>
            </a:prstGeom>
          </p:spPr>
        </p:pic>
        <p:sp>
          <p:nvSpPr>
            <p:cNvPr id="8" name="矩形 7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90204" pitchFamily="34" charset="0"/>
                <a:ea typeface="幼圆" panose="02010509060101010101" pitchFamily="49" charset="-122"/>
              </a:endParaRPr>
            </a:p>
          </p:txBody>
        </p:sp>
        <p:grpSp>
          <p:nvGrpSpPr>
            <p:cNvPr id="18" name="组合 17"/>
            <p:cNvGrpSpPr/>
            <p:nvPr userDrawn="1">
              <p:custDataLst>
                <p:tags r:id="rId6"/>
              </p:custDataLst>
            </p:nvPr>
          </p:nvGrpSpPr>
          <p:grpSpPr>
            <a:xfrm rot="1449031">
              <a:off x="11132743" y="5760873"/>
              <a:ext cx="660282" cy="660282"/>
              <a:chOff x="2463800" y="1028700"/>
              <a:chExt cx="711200" cy="711200"/>
            </a:xfrm>
            <a:solidFill>
              <a:schemeClr val="accent1">
                <a:lumMod val="60000"/>
                <a:lumOff val="40000"/>
                <a:alpha val="99000"/>
              </a:schemeClr>
            </a:solidFill>
          </p:grpSpPr>
          <p:sp>
            <p:nvSpPr>
              <p:cNvPr id="19" name="矩形 18"/>
              <p:cNvSpPr/>
              <p:nvPr>
                <p:custDataLst>
                  <p:tags r:id="rId7"/>
                </p:custDataLst>
              </p:nvPr>
            </p:nvSpPr>
            <p:spPr>
              <a:xfrm rot="-2700000">
                <a:off x="2743200" y="1028700"/>
                <a:ext cx="152400" cy="711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90204" pitchFamily="34" charset="0"/>
                </a:endParaRPr>
              </a:p>
            </p:txBody>
          </p:sp>
          <p:sp>
            <p:nvSpPr>
              <p:cNvPr id="20" name="矩形 19"/>
              <p:cNvSpPr/>
              <p:nvPr>
                <p:custDataLst>
                  <p:tags r:id="rId8"/>
                </p:custDataLst>
              </p:nvPr>
            </p:nvSpPr>
            <p:spPr>
              <a:xfrm rot="2700000">
                <a:off x="2743200" y="1028700"/>
                <a:ext cx="152400" cy="711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90204" pitchFamily="34" charset="0"/>
                </a:endParaRPr>
              </a:p>
            </p:txBody>
          </p:sp>
        </p:grpSp>
        <p:pic>
          <p:nvPicPr>
            <p:cNvPr id="23" name="图片 2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 flipH="1">
              <a:off x="48513" y="-6643"/>
              <a:ext cx="681405" cy="8796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292800" y="0"/>
            <a:ext cx="11899200" cy="6864643"/>
            <a:chOff x="292800" y="0"/>
            <a:chExt cx="11899200" cy="6864643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10731500" y="0"/>
              <a:ext cx="1460500" cy="6864643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90204" pitchFamily="34" charset="0"/>
                <a:ea typeface="幼圆" panose="02010509060101010101" pitchFamily="49" charset="-122"/>
              </a:endParaRPr>
            </a:p>
          </p:txBody>
        </p:sp>
        <p:grpSp>
          <p:nvGrpSpPr>
            <p:cNvPr id="13" name="组合 12"/>
            <p:cNvGrpSpPr/>
            <p:nvPr userDrawn="1">
              <p:custDataLst>
                <p:tags r:id="rId6"/>
              </p:custDataLst>
            </p:nvPr>
          </p:nvGrpSpPr>
          <p:grpSpPr>
            <a:xfrm rot="1449031">
              <a:off x="11132743" y="5760873"/>
              <a:ext cx="660282" cy="660282"/>
              <a:chOff x="2463800" y="1028700"/>
              <a:chExt cx="711200" cy="711200"/>
            </a:xfrm>
            <a:solidFill>
              <a:schemeClr val="accent1">
                <a:lumMod val="60000"/>
                <a:lumOff val="40000"/>
                <a:alpha val="99000"/>
              </a:schemeClr>
            </a:solidFill>
          </p:grpSpPr>
          <p:sp>
            <p:nvSpPr>
              <p:cNvPr id="15" name="矩形 14"/>
              <p:cNvSpPr/>
              <p:nvPr>
                <p:custDataLst>
                  <p:tags r:id="rId7"/>
                </p:custDataLst>
              </p:nvPr>
            </p:nvSpPr>
            <p:spPr>
              <a:xfrm rot="-2700000">
                <a:off x="2743200" y="1028700"/>
                <a:ext cx="152400" cy="711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90204" pitchFamily="34" charset="0"/>
                </a:endParaRPr>
              </a:p>
            </p:txBody>
          </p:sp>
          <p:sp>
            <p:nvSpPr>
              <p:cNvPr id="16" name="矩形 15"/>
              <p:cNvSpPr/>
              <p:nvPr>
                <p:custDataLst>
                  <p:tags r:id="rId8"/>
                </p:custDataLst>
              </p:nvPr>
            </p:nvSpPr>
            <p:spPr>
              <a:xfrm rot="2700000">
                <a:off x="2743200" y="1028700"/>
                <a:ext cx="152400" cy="711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90204" pitchFamily="34" charset="0"/>
                </a:endParaRPr>
              </a:p>
            </p:txBody>
          </p:sp>
        </p:grpSp>
      </p:grpSp>
      <p:sp>
        <p:nvSpPr>
          <p:cNvPr id="8" name="矩形 7"/>
          <p:cNvSpPr/>
          <p:nvPr>
            <p:custDataLst>
              <p:tags r:id="rId9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90204" pitchFamily="34" charset="0"/>
              <a:ea typeface="幼圆" panose="02010509060101010101" pitchFamily="49" charset="-122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 flipH="1">
            <a:off x="48513" y="-6643"/>
            <a:ext cx="681405" cy="8796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6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7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>
            <a:off x="292800" y="0"/>
            <a:ext cx="11899200" cy="6864643"/>
            <a:chOff x="292800" y="0"/>
            <a:chExt cx="11899200" cy="6864643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10731500" y="0"/>
              <a:ext cx="1460500" cy="6864643"/>
            </a:xfrm>
            <a:prstGeom prst="rect">
              <a:avLst/>
            </a:prstGeom>
          </p:spPr>
        </p:pic>
        <p:sp>
          <p:nvSpPr>
            <p:cNvPr id="13" name="矩形 12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90204" pitchFamily="34" charset="0"/>
                <a:ea typeface="幼圆" panose="02010509060101010101" pitchFamily="49" charset="-122"/>
              </a:endParaRPr>
            </a:p>
          </p:txBody>
        </p:sp>
        <p:grpSp>
          <p:nvGrpSpPr>
            <p:cNvPr id="14" name="组合 13"/>
            <p:cNvGrpSpPr/>
            <p:nvPr userDrawn="1">
              <p:custDataLst>
                <p:tags r:id="rId6"/>
              </p:custDataLst>
            </p:nvPr>
          </p:nvGrpSpPr>
          <p:grpSpPr>
            <a:xfrm rot="1449031">
              <a:off x="11132743" y="5760873"/>
              <a:ext cx="660282" cy="660282"/>
              <a:chOff x="2463800" y="1028700"/>
              <a:chExt cx="711200" cy="711200"/>
            </a:xfrm>
            <a:solidFill>
              <a:schemeClr val="accent1">
                <a:lumMod val="60000"/>
                <a:lumOff val="40000"/>
                <a:alpha val="99000"/>
              </a:schemeClr>
            </a:solidFill>
          </p:grpSpPr>
          <p:sp>
            <p:nvSpPr>
              <p:cNvPr id="16" name="矩形 15"/>
              <p:cNvSpPr/>
              <p:nvPr>
                <p:custDataLst>
                  <p:tags r:id="rId7"/>
                </p:custDataLst>
              </p:nvPr>
            </p:nvSpPr>
            <p:spPr>
              <a:xfrm rot="-2700000">
                <a:off x="2743200" y="1028700"/>
                <a:ext cx="152400" cy="711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90204" pitchFamily="34" charset="0"/>
                </a:endParaRPr>
              </a:p>
            </p:txBody>
          </p:sp>
          <p:sp>
            <p:nvSpPr>
              <p:cNvPr id="17" name="矩形 16"/>
              <p:cNvSpPr/>
              <p:nvPr>
                <p:custDataLst>
                  <p:tags r:id="rId8"/>
                </p:custDataLst>
              </p:nvPr>
            </p:nvSpPr>
            <p:spPr>
              <a:xfrm rot="2700000">
                <a:off x="2743200" y="1028700"/>
                <a:ext cx="152400" cy="711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90204" pitchFamily="34" charset="0"/>
                </a:endParaRPr>
              </a:p>
            </p:txBody>
          </p:sp>
        </p:grpSp>
      </p:grp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90204" pitchFamily="34" charset="0"/>
              <a:ea typeface="幼圆" panose="02010509060101010101" pitchFamily="49" charset="-122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 flipH="1">
            <a:off x="48513" y="-6643"/>
            <a:ext cx="681405" cy="8796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6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7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48513" y="-6643"/>
            <a:ext cx="12143487" cy="6871286"/>
            <a:chOff x="48513" y="-6643"/>
            <a:chExt cx="12143487" cy="6871286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10731500" y="0"/>
              <a:ext cx="1460500" cy="6864643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90204" pitchFamily="34" charset="0"/>
                <a:ea typeface="幼圆" panose="02010509060101010101" pitchFamily="49" charset="-122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 flipH="1">
              <a:off x="48513" y="-6643"/>
              <a:ext cx="681405" cy="879698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>
            <p:custDataLst>
              <p:tags r:id="rId8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90204" pitchFamily="34" charset="0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="1"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292800" y="0"/>
            <a:ext cx="11899200" cy="6864643"/>
            <a:chOff x="292800" y="0"/>
            <a:chExt cx="11899200" cy="6864643"/>
          </a:xfrm>
        </p:grpSpPr>
        <p:pic>
          <p:nvPicPr>
            <p:cNvPr id="14" name="图片 13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10731500" y="0"/>
              <a:ext cx="1460500" cy="6864643"/>
            </a:xfrm>
            <a:prstGeom prst="rect">
              <a:avLst/>
            </a:prstGeom>
          </p:spPr>
        </p:pic>
        <p:sp>
          <p:nvSpPr>
            <p:cNvPr id="15" name="矩形 14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90204" pitchFamily="34" charset="0"/>
                <a:ea typeface="幼圆" panose="02010509060101010101" pitchFamily="49" charset="-122"/>
              </a:endParaRPr>
            </a:p>
          </p:txBody>
        </p:sp>
        <p:grpSp>
          <p:nvGrpSpPr>
            <p:cNvPr id="16" name="组合 15"/>
            <p:cNvGrpSpPr/>
            <p:nvPr userDrawn="1">
              <p:custDataLst>
                <p:tags r:id="rId6"/>
              </p:custDataLst>
            </p:nvPr>
          </p:nvGrpSpPr>
          <p:grpSpPr>
            <a:xfrm rot="1449031">
              <a:off x="11132743" y="5760873"/>
              <a:ext cx="660282" cy="660282"/>
              <a:chOff x="2463800" y="1028700"/>
              <a:chExt cx="711200" cy="711200"/>
            </a:xfrm>
            <a:solidFill>
              <a:schemeClr val="accent1">
                <a:lumMod val="60000"/>
                <a:lumOff val="40000"/>
                <a:alpha val="99000"/>
              </a:schemeClr>
            </a:solidFill>
          </p:grpSpPr>
          <p:sp>
            <p:nvSpPr>
              <p:cNvPr id="18" name="矩形 17"/>
              <p:cNvSpPr/>
              <p:nvPr>
                <p:custDataLst>
                  <p:tags r:id="rId7"/>
                </p:custDataLst>
              </p:nvPr>
            </p:nvSpPr>
            <p:spPr>
              <a:xfrm rot="-2700000">
                <a:off x="2743200" y="1028700"/>
                <a:ext cx="152400" cy="711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90204" pitchFamily="34" charset="0"/>
                </a:endParaRPr>
              </a:p>
            </p:txBody>
          </p:sp>
          <p:sp>
            <p:nvSpPr>
              <p:cNvPr id="19" name="矩形 18"/>
              <p:cNvSpPr/>
              <p:nvPr>
                <p:custDataLst>
                  <p:tags r:id="rId8"/>
                </p:custDataLst>
              </p:nvPr>
            </p:nvSpPr>
            <p:spPr>
              <a:xfrm rot="2700000">
                <a:off x="2743200" y="1028700"/>
                <a:ext cx="152400" cy="711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90204" pitchFamily="34" charset="0"/>
                </a:endParaRPr>
              </a:p>
            </p:txBody>
          </p:sp>
        </p:grpSp>
      </p:grp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90204" pitchFamily="34" charset="0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 marL="0" indent="0">
              <a:buNone/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 marL="0" indent="0">
              <a:buNone/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6643"/>
            <a:ext cx="11563194" cy="6864643"/>
            <a:chOff x="0" y="-6643"/>
            <a:chExt cx="11563194" cy="6864643"/>
          </a:xfrm>
        </p:grpSpPr>
        <p:pic>
          <p:nvPicPr>
            <p:cNvPr id="9" name="图片 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0" y="-6643"/>
              <a:ext cx="4922520" cy="6864643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 userDrawn="1"/>
          </p:nvGrpSpPr>
          <p:grpSpPr>
            <a:xfrm>
              <a:off x="6681487" y="4372562"/>
              <a:ext cx="1587554" cy="562111"/>
              <a:chOff x="6681487" y="4372562"/>
              <a:chExt cx="1587554" cy="562111"/>
            </a:xfrm>
          </p:grpSpPr>
          <p:cxnSp>
            <p:nvCxnSpPr>
              <p:cNvPr id="14" name="直接连接符 13"/>
              <p:cNvCxnSpPr/>
              <p:nvPr>
                <p:custDataLst>
                  <p:tags r:id="rId5"/>
                </p:custDataLst>
              </p:nvPr>
            </p:nvCxnSpPr>
            <p:spPr>
              <a:xfrm>
                <a:off x="6681487" y="4609629"/>
                <a:ext cx="779834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>
                <p:custDataLst>
                  <p:tags r:id="rId6"/>
                </p:custDataLst>
              </p:nvPr>
            </p:nvCxnSpPr>
            <p:spPr>
              <a:xfrm>
                <a:off x="7024387" y="4372562"/>
                <a:ext cx="779834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>
                <p:custDataLst>
                  <p:tags r:id="rId7"/>
                </p:custDataLst>
              </p:nvPr>
            </p:nvCxnSpPr>
            <p:spPr>
              <a:xfrm>
                <a:off x="7489207" y="4934673"/>
                <a:ext cx="779834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图片 1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 cstate="email"/>
            <a:stretch>
              <a:fillRect/>
            </a:stretch>
          </p:blipFill>
          <p:spPr>
            <a:xfrm>
              <a:off x="8522806" y="1466421"/>
              <a:ext cx="3040388" cy="3925158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>
            <p:custDataLst>
              <p:tags r:id="rId10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90204" pitchFamily="34" charset="0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marL="0" indent="0" algn="ctr">
              <a:buNone/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7" name="任意多边形: 形状 16"/>
          <p:cNvSpPr/>
          <p:nvPr>
            <p:custDataLst>
              <p:tags r:id="rId16"/>
            </p:custDataLst>
          </p:nvPr>
        </p:nvSpPr>
        <p:spPr>
          <a:xfrm>
            <a:off x="11384998" y="23837"/>
            <a:ext cx="807002" cy="6834163"/>
          </a:xfrm>
          <a:custGeom>
            <a:avLst/>
            <a:gdLst>
              <a:gd name="connsiteX0" fmla="*/ 3302687 w 4312876"/>
              <a:gd name="connsiteY0" fmla="*/ 0 h 6888480"/>
              <a:gd name="connsiteX1" fmla="*/ 4312876 w 4312876"/>
              <a:gd name="connsiteY1" fmla="*/ 0 h 6888480"/>
              <a:gd name="connsiteX2" fmla="*/ 4312876 w 4312876"/>
              <a:gd name="connsiteY2" fmla="*/ 6888480 h 6888480"/>
              <a:gd name="connsiteX3" fmla="*/ 0 w 4312876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2876" h="6888480">
                <a:moveTo>
                  <a:pt x="3302687" y="0"/>
                </a:moveTo>
                <a:lnTo>
                  <a:pt x="4312876" y="0"/>
                </a:lnTo>
                <a:lnTo>
                  <a:pt x="4312876" y="6888480"/>
                </a:lnTo>
                <a:lnTo>
                  <a:pt x="0" y="688848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baseline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8F47-80A1-42FD-9390-531079B09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EC39-2DE0-4FC5-8212-62A868FEE5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48513" y="-6643"/>
            <a:ext cx="12143487" cy="6871286"/>
            <a:chOff x="48513" y="-6643"/>
            <a:chExt cx="12143487" cy="6871286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10731500" y="0"/>
              <a:ext cx="1460500" cy="6864643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90204" pitchFamily="34" charset="0"/>
                <a:ea typeface="幼圆" panose="02010509060101010101" pitchFamily="49" charset="-122"/>
              </a:endParaRPr>
            </a:p>
          </p:txBody>
        </p:sp>
        <p:grpSp>
          <p:nvGrpSpPr>
            <p:cNvPr id="10" name="组合 9"/>
            <p:cNvGrpSpPr/>
            <p:nvPr userDrawn="1">
              <p:custDataLst>
                <p:tags r:id="rId6"/>
              </p:custDataLst>
            </p:nvPr>
          </p:nvGrpSpPr>
          <p:grpSpPr>
            <a:xfrm rot="1449031">
              <a:off x="11132743" y="5760873"/>
              <a:ext cx="660282" cy="660282"/>
              <a:chOff x="2463800" y="1028700"/>
              <a:chExt cx="711200" cy="711200"/>
            </a:xfrm>
            <a:solidFill>
              <a:schemeClr val="accent1">
                <a:lumMod val="60000"/>
                <a:lumOff val="40000"/>
                <a:alpha val="99000"/>
              </a:schemeClr>
            </a:solidFill>
          </p:grpSpPr>
          <p:sp>
            <p:nvSpPr>
              <p:cNvPr id="12" name="矩形 11"/>
              <p:cNvSpPr/>
              <p:nvPr>
                <p:custDataLst>
                  <p:tags r:id="rId7"/>
                </p:custDataLst>
              </p:nvPr>
            </p:nvSpPr>
            <p:spPr>
              <a:xfrm rot="-2700000">
                <a:off x="2743200" y="1028700"/>
                <a:ext cx="152400" cy="711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90204" pitchFamily="34" charset="0"/>
                </a:endParaRPr>
              </a:p>
            </p:txBody>
          </p:sp>
          <p:sp>
            <p:nvSpPr>
              <p:cNvPr id="13" name="矩形 12"/>
              <p:cNvSpPr/>
              <p:nvPr>
                <p:custDataLst>
                  <p:tags r:id="rId8"/>
                </p:custDataLst>
              </p:nvPr>
            </p:nvSpPr>
            <p:spPr>
              <a:xfrm rot="2700000">
                <a:off x="2743200" y="1028700"/>
                <a:ext cx="152400" cy="711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90204" pitchFamily="34" charset="0"/>
                </a:endParaRPr>
              </a:p>
            </p:txBody>
          </p:sp>
        </p:grpSp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 flipH="1">
              <a:off x="48513" y="-6643"/>
              <a:ext cx="681405" cy="8796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>
            <p:custDataLst>
              <p:tags r:id="rId2"/>
            </p:custDataLst>
          </p:nvPr>
        </p:nvSpPr>
        <p:spPr>
          <a:xfrm>
            <a:off x="3876040" y="1209040"/>
            <a:ext cx="4439920" cy="4439920"/>
          </a:xfrm>
          <a:prstGeom prst="roundRect">
            <a:avLst>
              <a:gd name="adj" fmla="val 1186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90204" pitchFamily="34" charset="0"/>
            </a:endParaRPr>
          </a:p>
        </p:txBody>
      </p:sp>
      <p:cxnSp>
        <p:nvCxnSpPr>
          <p:cNvPr id="9" name="直接连接符 8"/>
          <p:cNvCxnSpPr/>
          <p:nvPr>
            <p:custDataLst>
              <p:tags r:id="rId3"/>
            </p:custDataLst>
          </p:nvPr>
        </p:nvCxnSpPr>
        <p:spPr>
          <a:xfrm>
            <a:off x="5883053" y="3639482"/>
            <a:ext cx="42589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899806" y="3774647"/>
            <a:ext cx="2392389" cy="737906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 cstate="email"/>
          <a:srcRect/>
          <a:stretch>
            <a:fillRect/>
          </a:stretch>
        </p:blipFill>
        <p:spPr>
          <a:xfrm flipH="1" flipV="1">
            <a:off x="7269480" y="0"/>
            <a:ext cx="4922520" cy="686464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email"/>
          <a:stretch>
            <a:fillRect/>
          </a:stretch>
        </p:blipFill>
        <p:spPr>
          <a:xfrm flipH="1">
            <a:off x="539354" y="1723802"/>
            <a:ext cx="3040388" cy="3925158"/>
          </a:xfrm>
          <a:prstGeom prst="rect">
            <a:avLst/>
          </a:prstGeom>
        </p:spPr>
      </p:pic>
      <p:grpSp>
        <p:nvGrpSpPr>
          <p:cNvPr id="12" name="组合 11"/>
          <p:cNvGrpSpPr/>
          <p:nvPr>
            <p:custDataLst>
              <p:tags r:id="rId12"/>
            </p:custDataLst>
          </p:nvPr>
        </p:nvGrpSpPr>
        <p:grpSpPr>
          <a:xfrm>
            <a:off x="443617" y="741873"/>
            <a:ext cx="1587554" cy="562111"/>
            <a:chOff x="6681487" y="4372562"/>
            <a:chExt cx="1587554" cy="562111"/>
          </a:xfrm>
        </p:grpSpPr>
        <p:cxnSp>
          <p:nvCxnSpPr>
            <p:cNvPr id="13" name="直接连接符 12"/>
            <p:cNvCxnSpPr/>
            <p:nvPr>
              <p:custDataLst>
                <p:tags r:id="rId13"/>
              </p:custDataLst>
            </p:nvPr>
          </p:nvCxnSpPr>
          <p:spPr>
            <a:xfrm>
              <a:off x="6681487" y="4609629"/>
              <a:ext cx="77983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4"/>
              </p:custDataLst>
            </p:nvPr>
          </p:nvCxnSpPr>
          <p:spPr>
            <a:xfrm>
              <a:off x="7024387" y="4372562"/>
              <a:ext cx="77983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5"/>
              </p:custDataLst>
            </p:nvPr>
          </p:nvCxnSpPr>
          <p:spPr>
            <a:xfrm>
              <a:off x="7489207" y="4934673"/>
              <a:ext cx="77983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48513" y="-6643"/>
            <a:ext cx="12143487" cy="6871286"/>
            <a:chOff x="48513" y="-6643"/>
            <a:chExt cx="12143487" cy="6871286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10731500" y="0"/>
              <a:ext cx="1460500" cy="6864643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90204" pitchFamily="34" charset="0"/>
                <a:ea typeface="幼圆" panose="02010509060101010101" pitchFamily="49" charset="-122"/>
              </a:endParaRPr>
            </a:p>
          </p:txBody>
        </p:sp>
        <p:grpSp>
          <p:nvGrpSpPr>
            <p:cNvPr id="11" name="组合 10"/>
            <p:cNvGrpSpPr/>
            <p:nvPr userDrawn="1">
              <p:custDataLst>
                <p:tags r:id="rId6"/>
              </p:custDataLst>
            </p:nvPr>
          </p:nvGrpSpPr>
          <p:grpSpPr>
            <a:xfrm rot="1449031">
              <a:off x="11132743" y="5760873"/>
              <a:ext cx="660282" cy="660282"/>
              <a:chOff x="2463800" y="1028700"/>
              <a:chExt cx="711200" cy="711200"/>
            </a:xfrm>
            <a:solidFill>
              <a:schemeClr val="accent1">
                <a:lumMod val="60000"/>
                <a:lumOff val="40000"/>
                <a:alpha val="99000"/>
              </a:schemeClr>
            </a:solidFill>
          </p:grpSpPr>
          <p:sp>
            <p:nvSpPr>
              <p:cNvPr id="13" name="矩形 12"/>
              <p:cNvSpPr/>
              <p:nvPr>
                <p:custDataLst>
                  <p:tags r:id="rId7"/>
                </p:custDataLst>
              </p:nvPr>
            </p:nvSpPr>
            <p:spPr>
              <a:xfrm rot="-2700000">
                <a:off x="2743200" y="1028700"/>
                <a:ext cx="152400" cy="711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90204" pitchFamily="34" charset="0"/>
                </a:endParaRPr>
              </a:p>
            </p:txBody>
          </p:sp>
          <p:sp>
            <p:nvSpPr>
              <p:cNvPr id="14" name="矩形 13"/>
              <p:cNvSpPr/>
              <p:nvPr>
                <p:custDataLst>
                  <p:tags r:id="rId8"/>
                </p:custDataLst>
              </p:nvPr>
            </p:nvSpPr>
            <p:spPr>
              <a:xfrm rot="2700000">
                <a:off x="2743200" y="1028700"/>
                <a:ext cx="152400" cy="711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90204" pitchFamily="34" charset="0"/>
                </a:endParaRPr>
              </a:p>
            </p:txBody>
          </p:sp>
        </p:grpSp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 flipH="1">
              <a:off x="48513" y="-6643"/>
              <a:ext cx="681405" cy="8796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48513" y="-6643"/>
            <a:ext cx="12143487" cy="6871286"/>
            <a:chOff x="48513" y="-6643"/>
            <a:chExt cx="12143487" cy="6871286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10731500" y="0"/>
              <a:ext cx="1460500" cy="6864643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90204" pitchFamily="34" charset="0"/>
                <a:ea typeface="幼圆" panose="02010509060101010101" pitchFamily="49" charset="-122"/>
              </a:endParaRPr>
            </a:p>
          </p:txBody>
        </p:sp>
        <p:grpSp>
          <p:nvGrpSpPr>
            <p:cNvPr id="13" name="组合 12"/>
            <p:cNvGrpSpPr/>
            <p:nvPr userDrawn="1">
              <p:custDataLst>
                <p:tags r:id="rId6"/>
              </p:custDataLst>
            </p:nvPr>
          </p:nvGrpSpPr>
          <p:grpSpPr>
            <a:xfrm rot="1449031">
              <a:off x="11132743" y="5760873"/>
              <a:ext cx="660282" cy="660282"/>
              <a:chOff x="2463800" y="1028700"/>
              <a:chExt cx="711200" cy="711200"/>
            </a:xfrm>
            <a:solidFill>
              <a:schemeClr val="accent1">
                <a:lumMod val="60000"/>
                <a:lumOff val="40000"/>
                <a:alpha val="99000"/>
              </a:schemeClr>
            </a:solidFill>
          </p:grpSpPr>
          <p:sp>
            <p:nvSpPr>
              <p:cNvPr id="15" name="矩形 14"/>
              <p:cNvSpPr/>
              <p:nvPr>
                <p:custDataLst>
                  <p:tags r:id="rId7"/>
                </p:custDataLst>
              </p:nvPr>
            </p:nvSpPr>
            <p:spPr>
              <a:xfrm rot="-2700000">
                <a:off x="2743200" y="1028700"/>
                <a:ext cx="152400" cy="711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90204" pitchFamily="34" charset="0"/>
                </a:endParaRPr>
              </a:p>
            </p:txBody>
          </p:sp>
          <p:sp>
            <p:nvSpPr>
              <p:cNvPr id="16" name="矩形 15"/>
              <p:cNvSpPr/>
              <p:nvPr>
                <p:custDataLst>
                  <p:tags r:id="rId8"/>
                </p:custDataLst>
              </p:nvPr>
            </p:nvSpPr>
            <p:spPr>
              <a:xfrm rot="2700000">
                <a:off x="2743200" y="1028700"/>
                <a:ext cx="152400" cy="711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90204" pitchFamily="34" charset="0"/>
                </a:endParaRPr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 flipH="1">
              <a:off x="48513" y="-6643"/>
              <a:ext cx="681405" cy="8796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0" y="-6643"/>
            <a:ext cx="4922520" cy="686464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626100" y="443230"/>
            <a:ext cx="5896019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48513" y="-6643"/>
            <a:ext cx="12143487" cy="6871286"/>
            <a:chOff x="48513" y="-6643"/>
            <a:chExt cx="12143487" cy="6871286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10731500" y="0"/>
              <a:ext cx="1460500" cy="6864643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90204" pitchFamily="34" charset="0"/>
                <a:ea typeface="幼圆" panose="02010509060101010101" pitchFamily="49" charset="-122"/>
              </a:endParaRPr>
            </a:p>
          </p:txBody>
        </p:sp>
        <p:grpSp>
          <p:nvGrpSpPr>
            <p:cNvPr id="11" name="组合 10"/>
            <p:cNvGrpSpPr/>
            <p:nvPr userDrawn="1">
              <p:custDataLst>
                <p:tags r:id="rId6"/>
              </p:custDataLst>
            </p:nvPr>
          </p:nvGrpSpPr>
          <p:grpSpPr>
            <a:xfrm rot="1449031">
              <a:off x="11132743" y="5760873"/>
              <a:ext cx="660282" cy="660282"/>
              <a:chOff x="2463800" y="1028700"/>
              <a:chExt cx="711200" cy="711200"/>
            </a:xfrm>
            <a:solidFill>
              <a:schemeClr val="accent1">
                <a:lumMod val="60000"/>
                <a:lumOff val="40000"/>
                <a:alpha val="99000"/>
              </a:schemeClr>
            </a:solidFill>
          </p:grpSpPr>
          <p:sp>
            <p:nvSpPr>
              <p:cNvPr id="13" name="矩形 12"/>
              <p:cNvSpPr/>
              <p:nvPr>
                <p:custDataLst>
                  <p:tags r:id="rId7"/>
                </p:custDataLst>
              </p:nvPr>
            </p:nvSpPr>
            <p:spPr>
              <a:xfrm rot="-2700000">
                <a:off x="2743200" y="1028700"/>
                <a:ext cx="152400" cy="711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90204" pitchFamily="34" charset="0"/>
                </a:endParaRPr>
              </a:p>
            </p:txBody>
          </p:sp>
          <p:sp>
            <p:nvSpPr>
              <p:cNvPr id="14" name="矩形 13"/>
              <p:cNvSpPr/>
              <p:nvPr>
                <p:custDataLst>
                  <p:tags r:id="rId8"/>
                </p:custDataLst>
              </p:nvPr>
            </p:nvSpPr>
            <p:spPr>
              <a:xfrm rot="2700000">
                <a:off x="2743200" y="1028700"/>
                <a:ext cx="152400" cy="711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90204" pitchFamily="34" charset="0"/>
                </a:endParaRPr>
              </a:p>
            </p:txBody>
          </p:sp>
        </p:grpSp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 flipH="1">
              <a:off x="48513" y="-6643"/>
              <a:ext cx="681405" cy="8796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48513" y="-6643"/>
            <a:ext cx="12143487" cy="6871286"/>
            <a:chOff x="48513" y="-6643"/>
            <a:chExt cx="12143487" cy="6871286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10731500" y="0"/>
              <a:ext cx="1460500" cy="6864643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90204" pitchFamily="34" charset="0"/>
                <a:ea typeface="幼圆" panose="02010509060101010101" pitchFamily="49" charset="-122"/>
              </a:endParaRPr>
            </a:p>
          </p:txBody>
        </p:sp>
        <p:grpSp>
          <p:nvGrpSpPr>
            <p:cNvPr id="10" name="组合 9"/>
            <p:cNvGrpSpPr/>
            <p:nvPr userDrawn="1">
              <p:custDataLst>
                <p:tags r:id="rId6"/>
              </p:custDataLst>
            </p:nvPr>
          </p:nvGrpSpPr>
          <p:grpSpPr>
            <a:xfrm rot="1449031">
              <a:off x="11132743" y="5760873"/>
              <a:ext cx="660282" cy="660282"/>
              <a:chOff x="2463800" y="1028700"/>
              <a:chExt cx="711200" cy="711200"/>
            </a:xfrm>
            <a:solidFill>
              <a:schemeClr val="accent1">
                <a:lumMod val="60000"/>
                <a:lumOff val="40000"/>
                <a:alpha val="99000"/>
              </a:schemeClr>
            </a:solidFill>
          </p:grpSpPr>
          <p:sp>
            <p:nvSpPr>
              <p:cNvPr id="12" name="矩形 11"/>
              <p:cNvSpPr/>
              <p:nvPr>
                <p:custDataLst>
                  <p:tags r:id="rId7"/>
                </p:custDataLst>
              </p:nvPr>
            </p:nvSpPr>
            <p:spPr>
              <a:xfrm rot="-2700000">
                <a:off x="2743200" y="1028700"/>
                <a:ext cx="152400" cy="711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90204" pitchFamily="34" charset="0"/>
                </a:endParaRPr>
              </a:p>
            </p:txBody>
          </p:sp>
          <p:sp>
            <p:nvSpPr>
              <p:cNvPr id="13" name="矩形 12"/>
              <p:cNvSpPr/>
              <p:nvPr>
                <p:custDataLst>
                  <p:tags r:id="rId8"/>
                </p:custDataLst>
              </p:nvPr>
            </p:nvSpPr>
            <p:spPr>
              <a:xfrm rot="2700000">
                <a:off x="2743200" y="1028700"/>
                <a:ext cx="152400" cy="711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90204" pitchFamily="34" charset="0"/>
                </a:endParaRPr>
              </a:p>
            </p:txBody>
          </p:sp>
        </p:grpSp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 flipH="1">
              <a:off x="48513" y="-6643"/>
              <a:ext cx="681405" cy="879698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218.xml"/><Relationship Id="rId24" Type="http://schemas.openxmlformats.org/officeDocument/2006/relationships/tags" Target="../tags/tag217.xml"/><Relationship Id="rId23" Type="http://schemas.openxmlformats.org/officeDocument/2006/relationships/tags" Target="../tags/tag216.xml"/><Relationship Id="rId22" Type="http://schemas.openxmlformats.org/officeDocument/2006/relationships/tags" Target="../tags/tag215.xml"/><Relationship Id="rId21" Type="http://schemas.openxmlformats.org/officeDocument/2006/relationships/tags" Target="../tags/tag214.xml"/><Relationship Id="rId20" Type="http://schemas.openxmlformats.org/officeDocument/2006/relationships/tags" Target="../tags/tag213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28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29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30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2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tags" Target="../tags/tag224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2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 81"/>
          <p:cNvSpPr/>
          <p:nvPr/>
        </p:nvSpPr>
        <p:spPr>
          <a:xfrm>
            <a:off x="-9525" y="19685"/>
            <a:ext cx="6620568" cy="3644347"/>
          </a:xfrm>
          <a:custGeom>
            <a:avLst/>
            <a:gdLst>
              <a:gd name="connsiteX0" fmla="*/ 0 w 6620568"/>
              <a:gd name="connsiteY0" fmla="*/ 0 h 3644347"/>
              <a:gd name="connsiteX1" fmla="*/ 6620568 w 6620568"/>
              <a:gd name="connsiteY1" fmla="*/ 0 h 3644347"/>
              <a:gd name="connsiteX2" fmla="*/ 3008243 w 6620568"/>
              <a:gd name="connsiteY2" fmla="*/ 3644347 h 3644347"/>
              <a:gd name="connsiteX3" fmla="*/ 0 w 6620568"/>
              <a:gd name="connsiteY3" fmla="*/ 609438 h 364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20568" h="3644347">
                <a:moveTo>
                  <a:pt x="0" y="0"/>
                </a:moveTo>
                <a:lnTo>
                  <a:pt x="6620568" y="0"/>
                </a:lnTo>
                <a:lnTo>
                  <a:pt x="3008243" y="3644347"/>
                </a:lnTo>
                <a:lnTo>
                  <a:pt x="0" y="609438"/>
                </a:lnTo>
                <a:close/>
              </a:path>
            </a:pathLst>
          </a:cu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 79"/>
          <p:cNvSpPr/>
          <p:nvPr/>
        </p:nvSpPr>
        <p:spPr>
          <a:xfrm>
            <a:off x="0" y="1046922"/>
            <a:ext cx="2670075" cy="5367130"/>
          </a:xfrm>
          <a:custGeom>
            <a:avLst/>
            <a:gdLst>
              <a:gd name="connsiteX0" fmla="*/ 0 w 2943675"/>
              <a:gd name="connsiteY0" fmla="*/ 0 h 5917095"/>
              <a:gd name="connsiteX1" fmla="*/ 907333 w 2943675"/>
              <a:gd name="connsiteY1" fmla="*/ 907334 h 5917095"/>
              <a:gd name="connsiteX2" fmla="*/ 2943675 w 2943675"/>
              <a:gd name="connsiteY2" fmla="*/ 2973420 h 5917095"/>
              <a:gd name="connsiteX3" fmla="*/ 0 w 2943675"/>
              <a:gd name="connsiteY3" fmla="*/ 5917095 h 5917095"/>
              <a:gd name="connsiteX4" fmla="*/ 0 w 2943675"/>
              <a:gd name="connsiteY4" fmla="*/ 0 h 591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3675" h="5917095">
                <a:moveTo>
                  <a:pt x="0" y="0"/>
                </a:moveTo>
                <a:lnTo>
                  <a:pt x="907333" y="907334"/>
                </a:lnTo>
                <a:lnTo>
                  <a:pt x="2943675" y="2973420"/>
                </a:lnTo>
                <a:lnTo>
                  <a:pt x="0" y="59170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-9708" y="3856383"/>
            <a:ext cx="5906925" cy="3001617"/>
          </a:xfrm>
          <a:custGeom>
            <a:avLst/>
            <a:gdLst>
              <a:gd name="connsiteX0" fmla="*/ 2943675 w 5897217"/>
              <a:gd name="connsiteY0" fmla="*/ 0 h 2996684"/>
              <a:gd name="connsiteX1" fmla="*/ 5897217 w 5897217"/>
              <a:gd name="connsiteY1" fmla="*/ 2996684 h 2996684"/>
              <a:gd name="connsiteX2" fmla="*/ 0 w 5897217"/>
              <a:gd name="connsiteY2" fmla="*/ 2996684 h 2996684"/>
              <a:gd name="connsiteX3" fmla="*/ 0 w 5897217"/>
              <a:gd name="connsiteY3" fmla="*/ 2943675 h 2996684"/>
              <a:gd name="connsiteX4" fmla="*/ 2943675 w 5897217"/>
              <a:gd name="connsiteY4" fmla="*/ 0 h 2996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7217" h="2996684">
                <a:moveTo>
                  <a:pt x="2943675" y="0"/>
                </a:moveTo>
                <a:lnTo>
                  <a:pt x="5897217" y="2996684"/>
                </a:lnTo>
                <a:lnTo>
                  <a:pt x="0" y="2996684"/>
                </a:lnTo>
                <a:lnTo>
                  <a:pt x="0" y="2943675"/>
                </a:lnTo>
                <a:lnTo>
                  <a:pt x="2943675" y="0"/>
                </a:lnTo>
                <a:close/>
              </a:path>
            </a:pathLst>
          </a:cu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5793105" y="1521460"/>
            <a:ext cx="572643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ea"/>
                <a:ea typeface="+mj-ea"/>
              </a:rPr>
              <a:t>北城之音简报</a:t>
            </a:r>
            <a:endParaRPr lang="zh-CN" altLang="en-US" sz="66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j-ea"/>
              <a:ea typeface="+mj-ea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759450" y="4333875"/>
            <a:ext cx="576008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组长： 李昂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组员：朱林 李晋源 翟国栋 王博瑞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 flipH="1">
            <a:off x="9580275" y="3301116"/>
            <a:ext cx="2611725" cy="241189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 flipH="1">
            <a:off x="8905820" y="3551583"/>
            <a:ext cx="3286181" cy="3034747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flipH="1">
            <a:off x="8984743" y="3896138"/>
            <a:ext cx="3207257" cy="296186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9156945" y="4055165"/>
            <a:ext cx="3035056" cy="2802835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>
            <a:off x="4054119" y="622851"/>
            <a:ext cx="2492455" cy="24384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>
            <a:off x="4307317" y="132522"/>
            <a:ext cx="3021135" cy="2968486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3856385" y="0"/>
            <a:ext cx="1231822" cy="768626"/>
          </a:xfrm>
          <a:prstGeom prst="triangl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flipV="1">
            <a:off x="5705062" y="0"/>
            <a:ext cx="781877" cy="487872"/>
          </a:xfrm>
          <a:prstGeom prst="triangl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flipV="1">
            <a:off x="6970645" y="0"/>
            <a:ext cx="1152938" cy="719404"/>
          </a:xfrm>
          <a:prstGeom prst="triangl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34540" y="768101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抽屉列表：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Shape 23267"/>
          <p:cNvSpPr/>
          <p:nvPr/>
        </p:nvSpPr>
        <p:spPr>
          <a:xfrm>
            <a:off x="1542547" y="3300445"/>
            <a:ext cx="418772" cy="602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4" h="21600" extrusionOk="0">
                <a:moveTo>
                  <a:pt x="10807" y="0"/>
                </a:moveTo>
                <a:cubicBezTo>
                  <a:pt x="4853" y="0"/>
                  <a:pt x="0" y="3353"/>
                  <a:pt x="0" y="7494"/>
                </a:cubicBezTo>
                <a:cubicBezTo>
                  <a:pt x="0" y="9576"/>
                  <a:pt x="989" y="10803"/>
                  <a:pt x="1858" y="11866"/>
                </a:cubicBezTo>
                <a:cubicBezTo>
                  <a:pt x="2615" y="12795"/>
                  <a:pt x="3351" y="13658"/>
                  <a:pt x="3592" y="15247"/>
                </a:cubicBezTo>
                <a:cubicBezTo>
                  <a:pt x="3657" y="16188"/>
                  <a:pt x="4748" y="16927"/>
                  <a:pt x="6100" y="16927"/>
                </a:cubicBezTo>
                <a:lnTo>
                  <a:pt x="15483" y="16927"/>
                </a:lnTo>
                <a:cubicBezTo>
                  <a:pt x="16386" y="16938"/>
                  <a:pt x="17230" y="16614"/>
                  <a:pt x="17682" y="16087"/>
                </a:cubicBezTo>
                <a:cubicBezTo>
                  <a:pt x="17971" y="15751"/>
                  <a:pt x="18021" y="15365"/>
                  <a:pt x="18053" y="15096"/>
                </a:cubicBezTo>
                <a:cubicBezTo>
                  <a:pt x="18053" y="15063"/>
                  <a:pt x="18084" y="15032"/>
                  <a:pt x="18084" y="15010"/>
                </a:cubicBezTo>
                <a:cubicBezTo>
                  <a:pt x="18356" y="13589"/>
                  <a:pt x="19048" y="12761"/>
                  <a:pt x="19757" y="11888"/>
                </a:cubicBezTo>
                <a:cubicBezTo>
                  <a:pt x="20626" y="10823"/>
                  <a:pt x="21584" y="9598"/>
                  <a:pt x="21584" y="7516"/>
                </a:cubicBezTo>
                <a:cubicBezTo>
                  <a:pt x="21600" y="3352"/>
                  <a:pt x="16762" y="0"/>
                  <a:pt x="10807" y="0"/>
                </a:cubicBezTo>
                <a:close/>
                <a:moveTo>
                  <a:pt x="10807" y="1120"/>
                </a:moveTo>
                <a:cubicBezTo>
                  <a:pt x="15877" y="1120"/>
                  <a:pt x="20004" y="3969"/>
                  <a:pt x="20004" y="7494"/>
                </a:cubicBezTo>
                <a:cubicBezTo>
                  <a:pt x="20004" y="10864"/>
                  <a:pt x="17167" y="11357"/>
                  <a:pt x="16474" y="14838"/>
                </a:cubicBezTo>
                <a:cubicBezTo>
                  <a:pt x="16442" y="15028"/>
                  <a:pt x="16417" y="15338"/>
                  <a:pt x="16288" y="15505"/>
                </a:cubicBezTo>
                <a:cubicBezTo>
                  <a:pt x="16130" y="15696"/>
                  <a:pt x="15853" y="15807"/>
                  <a:pt x="15514" y="15807"/>
                </a:cubicBezTo>
                <a:lnTo>
                  <a:pt x="6100" y="15807"/>
                </a:lnTo>
                <a:cubicBezTo>
                  <a:pt x="5586" y="15807"/>
                  <a:pt x="5202" y="15530"/>
                  <a:pt x="5202" y="15182"/>
                </a:cubicBezTo>
                <a:cubicBezTo>
                  <a:pt x="4638" y="11389"/>
                  <a:pt x="1610" y="10986"/>
                  <a:pt x="1610" y="7516"/>
                </a:cubicBezTo>
                <a:cubicBezTo>
                  <a:pt x="1610" y="3979"/>
                  <a:pt x="5738" y="1120"/>
                  <a:pt x="10807" y="1120"/>
                </a:cubicBezTo>
                <a:close/>
                <a:moveTo>
                  <a:pt x="15081" y="2757"/>
                </a:moveTo>
                <a:cubicBezTo>
                  <a:pt x="15028" y="2748"/>
                  <a:pt x="14945" y="2794"/>
                  <a:pt x="14833" y="2929"/>
                </a:cubicBezTo>
                <a:cubicBezTo>
                  <a:pt x="14334" y="3533"/>
                  <a:pt x="13530" y="4032"/>
                  <a:pt x="12758" y="4458"/>
                </a:cubicBezTo>
                <a:cubicBezTo>
                  <a:pt x="11519" y="5129"/>
                  <a:pt x="10241" y="5751"/>
                  <a:pt x="9228" y="6590"/>
                </a:cubicBezTo>
                <a:cubicBezTo>
                  <a:pt x="7941" y="7676"/>
                  <a:pt x="7658" y="9199"/>
                  <a:pt x="8237" y="10531"/>
                </a:cubicBezTo>
                <a:cubicBezTo>
                  <a:pt x="8366" y="10821"/>
                  <a:pt x="8571" y="10822"/>
                  <a:pt x="8733" y="10531"/>
                </a:cubicBezTo>
                <a:cubicBezTo>
                  <a:pt x="9086" y="9827"/>
                  <a:pt x="9649" y="9142"/>
                  <a:pt x="10343" y="8571"/>
                </a:cubicBezTo>
                <a:cubicBezTo>
                  <a:pt x="11630" y="7497"/>
                  <a:pt x="13246" y="6605"/>
                  <a:pt x="14245" y="5362"/>
                </a:cubicBezTo>
                <a:cubicBezTo>
                  <a:pt x="14808" y="4658"/>
                  <a:pt x="15061" y="3822"/>
                  <a:pt x="15143" y="2993"/>
                </a:cubicBezTo>
                <a:cubicBezTo>
                  <a:pt x="15159" y="2837"/>
                  <a:pt x="15133" y="2765"/>
                  <a:pt x="15081" y="2757"/>
                </a:cubicBezTo>
                <a:close/>
                <a:moveTo>
                  <a:pt x="15576" y="5513"/>
                </a:moveTo>
                <a:cubicBezTo>
                  <a:pt x="15504" y="5512"/>
                  <a:pt x="15402" y="5583"/>
                  <a:pt x="15328" y="5728"/>
                </a:cubicBezTo>
                <a:cubicBezTo>
                  <a:pt x="14574" y="7206"/>
                  <a:pt x="12644" y="8217"/>
                  <a:pt x="11148" y="9346"/>
                </a:cubicBezTo>
                <a:cubicBezTo>
                  <a:pt x="10326" y="9962"/>
                  <a:pt x="9768" y="10736"/>
                  <a:pt x="9414" y="11565"/>
                </a:cubicBezTo>
                <a:cubicBezTo>
                  <a:pt x="8964" y="12460"/>
                  <a:pt x="8819" y="13445"/>
                  <a:pt x="9011" y="14407"/>
                </a:cubicBezTo>
                <a:cubicBezTo>
                  <a:pt x="9091" y="14766"/>
                  <a:pt x="9866" y="14604"/>
                  <a:pt x="9785" y="14256"/>
                </a:cubicBezTo>
                <a:cubicBezTo>
                  <a:pt x="9625" y="13484"/>
                  <a:pt x="9711" y="12723"/>
                  <a:pt x="10033" y="11995"/>
                </a:cubicBezTo>
                <a:cubicBezTo>
                  <a:pt x="10934" y="11446"/>
                  <a:pt x="12211" y="11154"/>
                  <a:pt x="13161" y="10638"/>
                </a:cubicBezTo>
                <a:cubicBezTo>
                  <a:pt x="14659" y="9832"/>
                  <a:pt x="15692" y="8804"/>
                  <a:pt x="15855" y="7473"/>
                </a:cubicBezTo>
                <a:cubicBezTo>
                  <a:pt x="15953" y="6901"/>
                  <a:pt x="15893" y="6310"/>
                  <a:pt x="15731" y="5728"/>
                </a:cubicBezTo>
                <a:cubicBezTo>
                  <a:pt x="15691" y="5577"/>
                  <a:pt x="15648" y="5514"/>
                  <a:pt x="15576" y="5513"/>
                </a:cubicBezTo>
                <a:close/>
                <a:moveTo>
                  <a:pt x="6472" y="17917"/>
                </a:moveTo>
                <a:cubicBezTo>
                  <a:pt x="5650" y="17917"/>
                  <a:pt x="4955" y="18287"/>
                  <a:pt x="4955" y="18736"/>
                </a:cubicBezTo>
                <a:cubicBezTo>
                  <a:pt x="4955" y="19183"/>
                  <a:pt x="5634" y="19533"/>
                  <a:pt x="6472" y="19533"/>
                </a:cubicBezTo>
                <a:lnTo>
                  <a:pt x="15421" y="19533"/>
                </a:lnTo>
                <a:cubicBezTo>
                  <a:pt x="16243" y="19533"/>
                  <a:pt x="16908" y="19183"/>
                  <a:pt x="16908" y="18736"/>
                </a:cubicBezTo>
                <a:cubicBezTo>
                  <a:pt x="16908" y="18276"/>
                  <a:pt x="16243" y="17917"/>
                  <a:pt x="15421" y="17917"/>
                </a:cubicBezTo>
                <a:lnTo>
                  <a:pt x="6472" y="17917"/>
                </a:lnTo>
                <a:close/>
                <a:moveTo>
                  <a:pt x="6472" y="19985"/>
                </a:moveTo>
                <a:cubicBezTo>
                  <a:pt x="5650" y="19985"/>
                  <a:pt x="4955" y="20355"/>
                  <a:pt x="4955" y="20803"/>
                </a:cubicBezTo>
                <a:cubicBezTo>
                  <a:pt x="4955" y="21251"/>
                  <a:pt x="5634" y="21600"/>
                  <a:pt x="6472" y="21600"/>
                </a:cubicBezTo>
                <a:lnTo>
                  <a:pt x="15421" y="21600"/>
                </a:lnTo>
                <a:cubicBezTo>
                  <a:pt x="16243" y="21600"/>
                  <a:pt x="16908" y="21251"/>
                  <a:pt x="16908" y="20803"/>
                </a:cubicBezTo>
                <a:cubicBezTo>
                  <a:pt x="16908" y="20355"/>
                  <a:pt x="16243" y="19985"/>
                  <a:pt x="15421" y="19985"/>
                </a:cubicBezTo>
                <a:lnTo>
                  <a:pt x="6472" y="19985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  <p:sp>
        <p:nvSpPr>
          <p:cNvPr id="18" name="Shape 23276"/>
          <p:cNvSpPr/>
          <p:nvPr/>
        </p:nvSpPr>
        <p:spPr>
          <a:xfrm>
            <a:off x="7692123" y="5111946"/>
            <a:ext cx="688736" cy="602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37" y="14192"/>
                </a:moveTo>
                <a:lnTo>
                  <a:pt x="21600" y="15428"/>
                </a:lnTo>
                <a:lnTo>
                  <a:pt x="10800" y="21600"/>
                </a:lnTo>
                <a:lnTo>
                  <a:pt x="0" y="15428"/>
                </a:lnTo>
                <a:lnTo>
                  <a:pt x="2163" y="14192"/>
                </a:lnTo>
                <a:lnTo>
                  <a:pt x="10800" y="19128"/>
                </a:lnTo>
                <a:cubicBezTo>
                  <a:pt x="10800" y="19128"/>
                  <a:pt x="19437" y="14192"/>
                  <a:pt x="19437" y="14192"/>
                </a:cubicBezTo>
                <a:close/>
                <a:moveTo>
                  <a:pt x="19437" y="9564"/>
                </a:moveTo>
                <a:lnTo>
                  <a:pt x="21600" y="10800"/>
                </a:lnTo>
                <a:lnTo>
                  <a:pt x="10800" y="16972"/>
                </a:lnTo>
                <a:lnTo>
                  <a:pt x="0" y="10800"/>
                </a:lnTo>
                <a:lnTo>
                  <a:pt x="2163" y="9564"/>
                </a:lnTo>
                <a:lnTo>
                  <a:pt x="10800" y="14499"/>
                </a:lnTo>
                <a:cubicBezTo>
                  <a:pt x="10800" y="14499"/>
                  <a:pt x="19437" y="9564"/>
                  <a:pt x="19437" y="9564"/>
                </a:cubicBezTo>
                <a:close/>
                <a:moveTo>
                  <a:pt x="10800" y="2048"/>
                </a:moveTo>
                <a:lnTo>
                  <a:pt x="18016" y="6171"/>
                </a:lnTo>
                <a:lnTo>
                  <a:pt x="10800" y="10294"/>
                </a:lnTo>
                <a:lnTo>
                  <a:pt x="3585" y="6171"/>
                </a:lnTo>
                <a:cubicBezTo>
                  <a:pt x="3585" y="6171"/>
                  <a:pt x="10800" y="2048"/>
                  <a:pt x="10800" y="2048"/>
                </a:cubicBezTo>
                <a:close/>
                <a:moveTo>
                  <a:pt x="21600" y="6171"/>
                </a:moveTo>
                <a:lnTo>
                  <a:pt x="10800" y="0"/>
                </a:lnTo>
                <a:lnTo>
                  <a:pt x="0" y="6171"/>
                </a:lnTo>
                <a:lnTo>
                  <a:pt x="10800" y="12343"/>
                </a:lnTo>
                <a:cubicBezTo>
                  <a:pt x="10800" y="12343"/>
                  <a:pt x="21600" y="6171"/>
                  <a:pt x="21600" y="617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  <p:sp>
        <p:nvSpPr>
          <p:cNvPr id="21" name="矩形 20"/>
          <p:cNvSpPr/>
          <p:nvPr/>
        </p:nvSpPr>
        <p:spPr>
          <a:xfrm>
            <a:off x="2252345" y="2832735"/>
            <a:ext cx="2729865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chemeClr val="bg1"/>
              </a:solidFill>
              <a:latin typeface="汉仪典雅体简" panose="00020600040101010101" pitchFamily="18" charset="-122"/>
              <a:ea typeface="汉仪典雅体简" panose="00020600040101010101" pitchFamily="18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关于如何刷新,当前router页面 解决  this.$router.push(0)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不同组件对应这个不同的页面</a:t>
            </a:r>
            <a:r>
              <a:rPr lang="zh-CN" altLang="en-US" sz="2000" dirty="0">
                <a:solidFill>
                  <a:schemeClr val="bg1"/>
                </a:solidFill>
                <a:latin typeface="汉仪典雅体简" panose="00020600040101010101" pitchFamily="18" charset="-122"/>
                <a:ea typeface="汉仪典雅体简" panose="00020600040101010101" pitchFamily="18" charset="-122"/>
              </a:rPr>
              <a:t>，</a:t>
            </a:r>
            <a:endParaRPr lang="zh-CN" altLang="en-US" sz="2000" dirty="0">
              <a:solidFill>
                <a:schemeClr val="bg1"/>
              </a:solidFill>
              <a:latin typeface="汉仪典雅体简" panose="00020600040101010101" pitchFamily="18" charset="-122"/>
              <a:ea typeface="汉仪典雅体简" panose="00020600040101010101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521147" y="4823791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视图不能更新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07895" y="5305695"/>
            <a:ext cx="274320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汉仪典雅体简" panose="00020600040101010101" pitchFamily="18" charset="-122"/>
                <a:ea typeface="汉仪典雅体简" panose="00020600040101010101" pitchFamily="18" charset="-122"/>
              </a:rPr>
              <a:t>computed里监听数组的变化</a:t>
            </a:r>
            <a:endParaRPr lang="zh-CN" altLang="en-US" dirty="0">
              <a:solidFill>
                <a:schemeClr val="bg1"/>
              </a:solidFill>
              <a:latin typeface="汉仪典雅体简" panose="00020600040101010101" pitchFamily="18" charset="-122"/>
              <a:ea typeface="汉仪典雅体简" panose="00020600040101010101" pitchFamily="18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2210" y="1759585"/>
            <a:ext cx="2114550" cy="4391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3856385" y="0"/>
            <a:ext cx="1231822" cy="768626"/>
          </a:xfrm>
          <a:prstGeom prst="triangl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flipV="1">
            <a:off x="5705062" y="0"/>
            <a:ext cx="781877" cy="487872"/>
          </a:xfrm>
          <a:prstGeom prst="triangl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flipV="1">
            <a:off x="6970645" y="0"/>
            <a:ext cx="1152938" cy="719404"/>
          </a:xfrm>
          <a:prstGeom prst="triangl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34540" y="768101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歌曲列表：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Shape 23267"/>
          <p:cNvSpPr/>
          <p:nvPr/>
        </p:nvSpPr>
        <p:spPr>
          <a:xfrm>
            <a:off x="1542547" y="3300445"/>
            <a:ext cx="418772" cy="602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4" h="21600" extrusionOk="0">
                <a:moveTo>
                  <a:pt x="10807" y="0"/>
                </a:moveTo>
                <a:cubicBezTo>
                  <a:pt x="4853" y="0"/>
                  <a:pt x="0" y="3353"/>
                  <a:pt x="0" y="7494"/>
                </a:cubicBezTo>
                <a:cubicBezTo>
                  <a:pt x="0" y="9576"/>
                  <a:pt x="989" y="10803"/>
                  <a:pt x="1858" y="11866"/>
                </a:cubicBezTo>
                <a:cubicBezTo>
                  <a:pt x="2615" y="12795"/>
                  <a:pt x="3351" y="13658"/>
                  <a:pt x="3592" y="15247"/>
                </a:cubicBezTo>
                <a:cubicBezTo>
                  <a:pt x="3657" y="16188"/>
                  <a:pt x="4748" y="16927"/>
                  <a:pt x="6100" y="16927"/>
                </a:cubicBezTo>
                <a:lnTo>
                  <a:pt x="15483" y="16927"/>
                </a:lnTo>
                <a:cubicBezTo>
                  <a:pt x="16386" y="16938"/>
                  <a:pt x="17230" y="16614"/>
                  <a:pt x="17682" y="16087"/>
                </a:cubicBezTo>
                <a:cubicBezTo>
                  <a:pt x="17971" y="15751"/>
                  <a:pt x="18021" y="15365"/>
                  <a:pt x="18053" y="15096"/>
                </a:cubicBezTo>
                <a:cubicBezTo>
                  <a:pt x="18053" y="15063"/>
                  <a:pt x="18084" y="15032"/>
                  <a:pt x="18084" y="15010"/>
                </a:cubicBezTo>
                <a:cubicBezTo>
                  <a:pt x="18356" y="13589"/>
                  <a:pt x="19048" y="12761"/>
                  <a:pt x="19757" y="11888"/>
                </a:cubicBezTo>
                <a:cubicBezTo>
                  <a:pt x="20626" y="10823"/>
                  <a:pt x="21584" y="9598"/>
                  <a:pt x="21584" y="7516"/>
                </a:cubicBezTo>
                <a:cubicBezTo>
                  <a:pt x="21600" y="3352"/>
                  <a:pt x="16762" y="0"/>
                  <a:pt x="10807" y="0"/>
                </a:cubicBezTo>
                <a:close/>
                <a:moveTo>
                  <a:pt x="10807" y="1120"/>
                </a:moveTo>
                <a:cubicBezTo>
                  <a:pt x="15877" y="1120"/>
                  <a:pt x="20004" y="3969"/>
                  <a:pt x="20004" y="7494"/>
                </a:cubicBezTo>
                <a:cubicBezTo>
                  <a:pt x="20004" y="10864"/>
                  <a:pt x="17167" y="11357"/>
                  <a:pt x="16474" y="14838"/>
                </a:cubicBezTo>
                <a:cubicBezTo>
                  <a:pt x="16442" y="15028"/>
                  <a:pt x="16417" y="15338"/>
                  <a:pt x="16288" y="15505"/>
                </a:cubicBezTo>
                <a:cubicBezTo>
                  <a:pt x="16130" y="15696"/>
                  <a:pt x="15853" y="15807"/>
                  <a:pt x="15514" y="15807"/>
                </a:cubicBezTo>
                <a:lnTo>
                  <a:pt x="6100" y="15807"/>
                </a:lnTo>
                <a:cubicBezTo>
                  <a:pt x="5586" y="15807"/>
                  <a:pt x="5202" y="15530"/>
                  <a:pt x="5202" y="15182"/>
                </a:cubicBezTo>
                <a:cubicBezTo>
                  <a:pt x="4638" y="11389"/>
                  <a:pt x="1610" y="10986"/>
                  <a:pt x="1610" y="7516"/>
                </a:cubicBezTo>
                <a:cubicBezTo>
                  <a:pt x="1610" y="3979"/>
                  <a:pt x="5738" y="1120"/>
                  <a:pt x="10807" y="1120"/>
                </a:cubicBezTo>
                <a:close/>
                <a:moveTo>
                  <a:pt x="15081" y="2757"/>
                </a:moveTo>
                <a:cubicBezTo>
                  <a:pt x="15028" y="2748"/>
                  <a:pt x="14945" y="2794"/>
                  <a:pt x="14833" y="2929"/>
                </a:cubicBezTo>
                <a:cubicBezTo>
                  <a:pt x="14334" y="3533"/>
                  <a:pt x="13530" y="4032"/>
                  <a:pt x="12758" y="4458"/>
                </a:cubicBezTo>
                <a:cubicBezTo>
                  <a:pt x="11519" y="5129"/>
                  <a:pt x="10241" y="5751"/>
                  <a:pt x="9228" y="6590"/>
                </a:cubicBezTo>
                <a:cubicBezTo>
                  <a:pt x="7941" y="7676"/>
                  <a:pt x="7658" y="9199"/>
                  <a:pt x="8237" y="10531"/>
                </a:cubicBezTo>
                <a:cubicBezTo>
                  <a:pt x="8366" y="10821"/>
                  <a:pt x="8571" y="10822"/>
                  <a:pt x="8733" y="10531"/>
                </a:cubicBezTo>
                <a:cubicBezTo>
                  <a:pt x="9086" y="9827"/>
                  <a:pt x="9649" y="9142"/>
                  <a:pt x="10343" y="8571"/>
                </a:cubicBezTo>
                <a:cubicBezTo>
                  <a:pt x="11630" y="7497"/>
                  <a:pt x="13246" y="6605"/>
                  <a:pt x="14245" y="5362"/>
                </a:cubicBezTo>
                <a:cubicBezTo>
                  <a:pt x="14808" y="4658"/>
                  <a:pt x="15061" y="3822"/>
                  <a:pt x="15143" y="2993"/>
                </a:cubicBezTo>
                <a:cubicBezTo>
                  <a:pt x="15159" y="2837"/>
                  <a:pt x="15133" y="2765"/>
                  <a:pt x="15081" y="2757"/>
                </a:cubicBezTo>
                <a:close/>
                <a:moveTo>
                  <a:pt x="15576" y="5513"/>
                </a:moveTo>
                <a:cubicBezTo>
                  <a:pt x="15504" y="5512"/>
                  <a:pt x="15402" y="5583"/>
                  <a:pt x="15328" y="5728"/>
                </a:cubicBezTo>
                <a:cubicBezTo>
                  <a:pt x="14574" y="7206"/>
                  <a:pt x="12644" y="8217"/>
                  <a:pt x="11148" y="9346"/>
                </a:cubicBezTo>
                <a:cubicBezTo>
                  <a:pt x="10326" y="9962"/>
                  <a:pt x="9768" y="10736"/>
                  <a:pt x="9414" y="11565"/>
                </a:cubicBezTo>
                <a:cubicBezTo>
                  <a:pt x="8964" y="12460"/>
                  <a:pt x="8819" y="13445"/>
                  <a:pt x="9011" y="14407"/>
                </a:cubicBezTo>
                <a:cubicBezTo>
                  <a:pt x="9091" y="14766"/>
                  <a:pt x="9866" y="14604"/>
                  <a:pt x="9785" y="14256"/>
                </a:cubicBezTo>
                <a:cubicBezTo>
                  <a:pt x="9625" y="13484"/>
                  <a:pt x="9711" y="12723"/>
                  <a:pt x="10033" y="11995"/>
                </a:cubicBezTo>
                <a:cubicBezTo>
                  <a:pt x="10934" y="11446"/>
                  <a:pt x="12211" y="11154"/>
                  <a:pt x="13161" y="10638"/>
                </a:cubicBezTo>
                <a:cubicBezTo>
                  <a:pt x="14659" y="9832"/>
                  <a:pt x="15692" y="8804"/>
                  <a:pt x="15855" y="7473"/>
                </a:cubicBezTo>
                <a:cubicBezTo>
                  <a:pt x="15953" y="6901"/>
                  <a:pt x="15893" y="6310"/>
                  <a:pt x="15731" y="5728"/>
                </a:cubicBezTo>
                <a:cubicBezTo>
                  <a:pt x="15691" y="5577"/>
                  <a:pt x="15648" y="5514"/>
                  <a:pt x="15576" y="5513"/>
                </a:cubicBezTo>
                <a:close/>
                <a:moveTo>
                  <a:pt x="6472" y="17917"/>
                </a:moveTo>
                <a:cubicBezTo>
                  <a:pt x="5650" y="17917"/>
                  <a:pt x="4955" y="18287"/>
                  <a:pt x="4955" y="18736"/>
                </a:cubicBezTo>
                <a:cubicBezTo>
                  <a:pt x="4955" y="19183"/>
                  <a:pt x="5634" y="19533"/>
                  <a:pt x="6472" y="19533"/>
                </a:cubicBezTo>
                <a:lnTo>
                  <a:pt x="15421" y="19533"/>
                </a:lnTo>
                <a:cubicBezTo>
                  <a:pt x="16243" y="19533"/>
                  <a:pt x="16908" y="19183"/>
                  <a:pt x="16908" y="18736"/>
                </a:cubicBezTo>
                <a:cubicBezTo>
                  <a:pt x="16908" y="18276"/>
                  <a:pt x="16243" y="17917"/>
                  <a:pt x="15421" y="17917"/>
                </a:cubicBezTo>
                <a:lnTo>
                  <a:pt x="6472" y="17917"/>
                </a:lnTo>
                <a:close/>
                <a:moveTo>
                  <a:pt x="6472" y="19985"/>
                </a:moveTo>
                <a:cubicBezTo>
                  <a:pt x="5650" y="19985"/>
                  <a:pt x="4955" y="20355"/>
                  <a:pt x="4955" y="20803"/>
                </a:cubicBezTo>
                <a:cubicBezTo>
                  <a:pt x="4955" y="21251"/>
                  <a:pt x="5634" y="21600"/>
                  <a:pt x="6472" y="21600"/>
                </a:cubicBezTo>
                <a:lnTo>
                  <a:pt x="15421" y="21600"/>
                </a:lnTo>
                <a:cubicBezTo>
                  <a:pt x="16243" y="21600"/>
                  <a:pt x="16908" y="21251"/>
                  <a:pt x="16908" y="20803"/>
                </a:cubicBezTo>
                <a:cubicBezTo>
                  <a:pt x="16908" y="20355"/>
                  <a:pt x="16243" y="19985"/>
                  <a:pt x="15421" y="19985"/>
                </a:cubicBezTo>
                <a:lnTo>
                  <a:pt x="6472" y="19985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  <p:sp>
        <p:nvSpPr>
          <p:cNvPr id="18" name="Shape 23276"/>
          <p:cNvSpPr/>
          <p:nvPr/>
        </p:nvSpPr>
        <p:spPr>
          <a:xfrm>
            <a:off x="7692123" y="5111946"/>
            <a:ext cx="688736" cy="602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37" y="14192"/>
                </a:moveTo>
                <a:lnTo>
                  <a:pt x="21600" y="15428"/>
                </a:lnTo>
                <a:lnTo>
                  <a:pt x="10800" y="21600"/>
                </a:lnTo>
                <a:lnTo>
                  <a:pt x="0" y="15428"/>
                </a:lnTo>
                <a:lnTo>
                  <a:pt x="2163" y="14192"/>
                </a:lnTo>
                <a:lnTo>
                  <a:pt x="10800" y="19128"/>
                </a:lnTo>
                <a:cubicBezTo>
                  <a:pt x="10800" y="19128"/>
                  <a:pt x="19437" y="14192"/>
                  <a:pt x="19437" y="14192"/>
                </a:cubicBezTo>
                <a:close/>
                <a:moveTo>
                  <a:pt x="19437" y="9564"/>
                </a:moveTo>
                <a:lnTo>
                  <a:pt x="21600" y="10800"/>
                </a:lnTo>
                <a:lnTo>
                  <a:pt x="10800" y="16972"/>
                </a:lnTo>
                <a:lnTo>
                  <a:pt x="0" y="10800"/>
                </a:lnTo>
                <a:lnTo>
                  <a:pt x="2163" y="9564"/>
                </a:lnTo>
                <a:lnTo>
                  <a:pt x="10800" y="14499"/>
                </a:lnTo>
                <a:cubicBezTo>
                  <a:pt x="10800" y="14499"/>
                  <a:pt x="19437" y="9564"/>
                  <a:pt x="19437" y="9564"/>
                </a:cubicBezTo>
                <a:close/>
                <a:moveTo>
                  <a:pt x="10800" y="2048"/>
                </a:moveTo>
                <a:lnTo>
                  <a:pt x="18016" y="6171"/>
                </a:lnTo>
                <a:lnTo>
                  <a:pt x="10800" y="10294"/>
                </a:lnTo>
                <a:lnTo>
                  <a:pt x="3585" y="6171"/>
                </a:lnTo>
                <a:cubicBezTo>
                  <a:pt x="3585" y="6171"/>
                  <a:pt x="10800" y="2048"/>
                  <a:pt x="10800" y="2048"/>
                </a:cubicBezTo>
                <a:close/>
                <a:moveTo>
                  <a:pt x="21600" y="6171"/>
                </a:moveTo>
                <a:lnTo>
                  <a:pt x="10800" y="0"/>
                </a:lnTo>
                <a:lnTo>
                  <a:pt x="0" y="6171"/>
                </a:lnTo>
                <a:lnTo>
                  <a:pt x="10800" y="12343"/>
                </a:lnTo>
                <a:cubicBezTo>
                  <a:pt x="10800" y="12343"/>
                  <a:pt x="21600" y="6171"/>
                  <a:pt x="21600" y="617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  <p:sp>
        <p:nvSpPr>
          <p:cNvPr id="21" name="矩形 20"/>
          <p:cNvSpPr/>
          <p:nvPr/>
        </p:nvSpPr>
        <p:spPr>
          <a:xfrm>
            <a:off x="2252345" y="2832735"/>
            <a:ext cx="2729865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chemeClr val="bg1"/>
              </a:solidFill>
              <a:latin typeface="汉仪典雅体简" panose="00020600040101010101" pitchFamily="18" charset="-122"/>
              <a:ea typeface="汉仪典雅体简" panose="00020600040101010101" pitchFamily="18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关于如何刷新,当前router页面 解决  this.$router.push(0)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不同组件对应这个不同的页面</a:t>
            </a:r>
            <a:r>
              <a:rPr lang="zh-CN" altLang="en-US" sz="2000" dirty="0">
                <a:solidFill>
                  <a:schemeClr val="bg1"/>
                </a:solidFill>
                <a:latin typeface="汉仪典雅体简" panose="00020600040101010101" pitchFamily="18" charset="-122"/>
                <a:ea typeface="汉仪典雅体简" panose="00020600040101010101" pitchFamily="18" charset="-122"/>
              </a:rPr>
              <a:t>，</a:t>
            </a:r>
            <a:endParaRPr lang="zh-CN" altLang="en-US" sz="2000" dirty="0">
              <a:solidFill>
                <a:schemeClr val="bg1"/>
              </a:solidFill>
              <a:latin typeface="汉仪典雅体简" panose="00020600040101010101" pitchFamily="18" charset="-122"/>
              <a:ea typeface="汉仪典雅体简" panose="00020600040101010101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521147" y="4823791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视图不能更新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07895" y="5305695"/>
            <a:ext cx="274320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汉仪典雅体简" panose="00020600040101010101" pitchFamily="18" charset="-122"/>
                <a:ea typeface="汉仪典雅体简" panose="00020600040101010101" pitchFamily="18" charset="-122"/>
              </a:rPr>
              <a:t>computed里监听数组的变化</a:t>
            </a:r>
            <a:endParaRPr lang="zh-CN" altLang="en-US" dirty="0">
              <a:solidFill>
                <a:schemeClr val="bg1"/>
              </a:solidFill>
              <a:latin typeface="汉仪典雅体简" panose="00020600040101010101" pitchFamily="18" charset="-122"/>
              <a:ea typeface="汉仪典雅体简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2195" y="1614170"/>
            <a:ext cx="2466975" cy="50120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3856385" y="0"/>
            <a:ext cx="1231822" cy="768626"/>
          </a:xfrm>
          <a:prstGeom prst="triangl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flipV="1">
            <a:off x="5705062" y="0"/>
            <a:ext cx="781877" cy="487872"/>
          </a:xfrm>
          <a:prstGeom prst="triangl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flipV="1">
            <a:off x="6970645" y="0"/>
            <a:ext cx="1152938" cy="719404"/>
          </a:xfrm>
          <a:prstGeom prst="triangl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34540" y="306456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歌曲播放：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Shape 23267"/>
          <p:cNvSpPr/>
          <p:nvPr/>
        </p:nvSpPr>
        <p:spPr>
          <a:xfrm>
            <a:off x="1542547" y="3300445"/>
            <a:ext cx="418772" cy="602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4" h="21600" extrusionOk="0">
                <a:moveTo>
                  <a:pt x="10807" y="0"/>
                </a:moveTo>
                <a:cubicBezTo>
                  <a:pt x="4853" y="0"/>
                  <a:pt x="0" y="3353"/>
                  <a:pt x="0" y="7494"/>
                </a:cubicBezTo>
                <a:cubicBezTo>
                  <a:pt x="0" y="9576"/>
                  <a:pt x="989" y="10803"/>
                  <a:pt x="1858" y="11866"/>
                </a:cubicBezTo>
                <a:cubicBezTo>
                  <a:pt x="2615" y="12795"/>
                  <a:pt x="3351" y="13658"/>
                  <a:pt x="3592" y="15247"/>
                </a:cubicBezTo>
                <a:cubicBezTo>
                  <a:pt x="3657" y="16188"/>
                  <a:pt x="4748" y="16927"/>
                  <a:pt x="6100" y="16927"/>
                </a:cubicBezTo>
                <a:lnTo>
                  <a:pt x="15483" y="16927"/>
                </a:lnTo>
                <a:cubicBezTo>
                  <a:pt x="16386" y="16938"/>
                  <a:pt x="17230" y="16614"/>
                  <a:pt x="17682" y="16087"/>
                </a:cubicBezTo>
                <a:cubicBezTo>
                  <a:pt x="17971" y="15751"/>
                  <a:pt x="18021" y="15365"/>
                  <a:pt x="18053" y="15096"/>
                </a:cubicBezTo>
                <a:cubicBezTo>
                  <a:pt x="18053" y="15063"/>
                  <a:pt x="18084" y="15032"/>
                  <a:pt x="18084" y="15010"/>
                </a:cubicBezTo>
                <a:cubicBezTo>
                  <a:pt x="18356" y="13589"/>
                  <a:pt x="19048" y="12761"/>
                  <a:pt x="19757" y="11888"/>
                </a:cubicBezTo>
                <a:cubicBezTo>
                  <a:pt x="20626" y="10823"/>
                  <a:pt x="21584" y="9598"/>
                  <a:pt x="21584" y="7516"/>
                </a:cubicBezTo>
                <a:cubicBezTo>
                  <a:pt x="21600" y="3352"/>
                  <a:pt x="16762" y="0"/>
                  <a:pt x="10807" y="0"/>
                </a:cubicBezTo>
                <a:close/>
                <a:moveTo>
                  <a:pt x="10807" y="1120"/>
                </a:moveTo>
                <a:cubicBezTo>
                  <a:pt x="15877" y="1120"/>
                  <a:pt x="20004" y="3969"/>
                  <a:pt x="20004" y="7494"/>
                </a:cubicBezTo>
                <a:cubicBezTo>
                  <a:pt x="20004" y="10864"/>
                  <a:pt x="17167" y="11357"/>
                  <a:pt x="16474" y="14838"/>
                </a:cubicBezTo>
                <a:cubicBezTo>
                  <a:pt x="16442" y="15028"/>
                  <a:pt x="16417" y="15338"/>
                  <a:pt x="16288" y="15505"/>
                </a:cubicBezTo>
                <a:cubicBezTo>
                  <a:pt x="16130" y="15696"/>
                  <a:pt x="15853" y="15807"/>
                  <a:pt x="15514" y="15807"/>
                </a:cubicBezTo>
                <a:lnTo>
                  <a:pt x="6100" y="15807"/>
                </a:lnTo>
                <a:cubicBezTo>
                  <a:pt x="5586" y="15807"/>
                  <a:pt x="5202" y="15530"/>
                  <a:pt x="5202" y="15182"/>
                </a:cubicBezTo>
                <a:cubicBezTo>
                  <a:pt x="4638" y="11389"/>
                  <a:pt x="1610" y="10986"/>
                  <a:pt x="1610" y="7516"/>
                </a:cubicBezTo>
                <a:cubicBezTo>
                  <a:pt x="1610" y="3979"/>
                  <a:pt x="5738" y="1120"/>
                  <a:pt x="10807" y="1120"/>
                </a:cubicBezTo>
                <a:close/>
                <a:moveTo>
                  <a:pt x="15081" y="2757"/>
                </a:moveTo>
                <a:cubicBezTo>
                  <a:pt x="15028" y="2748"/>
                  <a:pt x="14945" y="2794"/>
                  <a:pt x="14833" y="2929"/>
                </a:cubicBezTo>
                <a:cubicBezTo>
                  <a:pt x="14334" y="3533"/>
                  <a:pt x="13530" y="4032"/>
                  <a:pt x="12758" y="4458"/>
                </a:cubicBezTo>
                <a:cubicBezTo>
                  <a:pt x="11519" y="5129"/>
                  <a:pt x="10241" y="5751"/>
                  <a:pt x="9228" y="6590"/>
                </a:cubicBezTo>
                <a:cubicBezTo>
                  <a:pt x="7941" y="7676"/>
                  <a:pt x="7658" y="9199"/>
                  <a:pt x="8237" y="10531"/>
                </a:cubicBezTo>
                <a:cubicBezTo>
                  <a:pt x="8366" y="10821"/>
                  <a:pt x="8571" y="10822"/>
                  <a:pt x="8733" y="10531"/>
                </a:cubicBezTo>
                <a:cubicBezTo>
                  <a:pt x="9086" y="9827"/>
                  <a:pt x="9649" y="9142"/>
                  <a:pt x="10343" y="8571"/>
                </a:cubicBezTo>
                <a:cubicBezTo>
                  <a:pt x="11630" y="7497"/>
                  <a:pt x="13246" y="6605"/>
                  <a:pt x="14245" y="5362"/>
                </a:cubicBezTo>
                <a:cubicBezTo>
                  <a:pt x="14808" y="4658"/>
                  <a:pt x="15061" y="3822"/>
                  <a:pt x="15143" y="2993"/>
                </a:cubicBezTo>
                <a:cubicBezTo>
                  <a:pt x="15159" y="2837"/>
                  <a:pt x="15133" y="2765"/>
                  <a:pt x="15081" y="2757"/>
                </a:cubicBezTo>
                <a:close/>
                <a:moveTo>
                  <a:pt x="15576" y="5513"/>
                </a:moveTo>
                <a:cubicBezTo>
                  <a:pt x="15504" y="5512"/>
                  <a:pt x="15402" y="5583"/>
                  <a:pt x="15328" y="5728"/>
                </a:cubicBezTo>
                <a:cubicBezTo>
                  <a:pt x="14574" y="7206"/>
                  <a:pt x="12644" y="8217"/>
                  <a:pt x="11148" y="9346"/>
                </a:cubicBezTo>
                <a:cubicBezTo>
                  <a:pt x="10326" y="9962"/>
                  <a:pt x="9768" y="10736"/>
                  <a:pt x="9414" y="11565"/>
                </a:cubicBezTo>
                <a:cubicBezTo>
                  <a:pt x="8964" y="12460"/>
                  <a:pt x="8819" y="13445"/>
                  <a:pt x="9011" y="14407"/>
                </a:cubicBezTo>
                <a:cubicBezTo>
                  <a:pt x="9091" y="14766"/>
                  <a:pt x="9866" y="14604"/>
                  <a:pt x="9785" y="14256"/>
                </a:cubicBezTo>
                <a:cubicBezTo>
                  <a:pt x="9625" y="13484"/>
                  <a:pt x="9711" y="12723"/>
                  <a:pt x="10033" y="11995"/>
                </a:cubicBezTo>
                <a:cubicBezTo>
                  <a:pt x="10934" y="11446"/>
                  <a:pt x="12211" y="11154"/>
                  <a:pt x="13161" y="10638"/>
                </a:cubicBezTo>
                <a:cubicBezTo>
                  <a:pt x="14659" y="9832"/>
                  <a:pt x="15692" y="8804"/>
                  <a:pt x="15855" y="7473"/>
                </a:cubicBezTo>
                <a:cubicBezTo>
                  <a:pt x="15953" y="6901"/>
                  <a:pt x="15893" y="6310"/>
                  <a:pt x="15731" y="5728"/>
                </a:cubicBezTo>
                <a:cubicBezTo>
                  <a:pt x="15691" y="5577"/>
                  <a:pt x="15648" y="5514"/>
                  <a:pt x="15576" y="5513"/>
                </a:cubicBezTo>
                <a:close/>
                <a:moveTo>
                  <a:pt x="6472" y="17917"/>
                </a:moveTo>
                <a:cubicBezTo>
                  <a:pt x="5650" y="17917"/>
                  <a:pt x="4955" y="18287"/>
                  <a:pt x="4955" y="18736"/>
                </a:cubicBezTo>
                <a:cubicBezTo>
                  <a:pt x="4955" y="19183"/>
                  <a:pt x="5634" y="19533"/>
                  <a:pt x="6472" y="19533"/>
                </a:cubicBezTo>
                <a:lnTo>
                  <a:pt x="15421" y="19533"/>
                </a:lnTo>
                <a:cubicBezTo>
                  <a:pt x="16243" y="19533"/>
                  <a:pt x="16908" y="19183"/>
                  <a:pt x="16908" y="18736"/>
                </a:cubicBezTo>
                <a:cubicBezTo>
                  <a:pt x="16908" y="18276"/>
                  <a:pt x="16243" y="17917"/>
                  <a:pt x="15421" y="17917"/>
                </a:cubicBezTo>
                <a:lnTo>
                  <a:pt x="6472" y="17917"/>
                </a:lnTo>
                <a:close/>
                <a:moveTo>
                  <a:pt x="6472" y="19985"/>
                </a:moveTo>
                <a:cubicBezTo>
                  <a:pt x="5650" y="19985"/>
                  <a:pt x="4955" y="20355"/>
                  <a:pt x="4955" y="20803"/>
                </a:cubicBezTo>
                <a:cubicBezTo>
                  <a:pt x="4955" y="21251"/>
                  <a:pt x="5634" y="21600"/>
                  <a:pt x="6472" y="21600"/>
                </a:cubicBezTo>
                <a:lnTo>
                  <a:pt x="15421" y="21600"/>
                </a:lnTo>
                <a:cubicBezTo>
                  <a:pt x="16243" y="21600"/>
                  <a:pt x="16908" y="21251"/>
                  <a:pt x="16908" y="20803"/>
                </a:cubicBezTo>
                <a:cubicBezTo>
                  <a:pt x="16908" y="20355"/>
                  <a:pt x="16243" y="19985"/>
                  <a:pt x="15421" y="19985"/>
                </a:cubicBezTo>
                <a:lnTo>
                  <a:pt x="6472" y="19985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  <p:sp>
        <p:nvSpPr>
          <p:cNvPr id="18" name="Shape 23276"/>
          <p:cNvSpPr/>
          <p:nvPr/>
        </p:nvSpPr>
        <p:spPr>
          <a:xfrm>
            <a:off x="7692123" y="5111946"/>
            <a:ext cx="688736" cy="602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37" y="14192"/>
                </a:moveTo>
                <a:lnTo>
                  <a:pt x="21600" y="15428"/>
                </a:lnTo>
                <a:lnTo>
                  <a:pt x="10800" y="21600"/>
                </a:lnTo>
                <a:lnTo>
                  <a:pt x="0" y="15428"/>
                </a:lnTo>
                <a:lnTo>
                  <a:pt x="2163" y="14192"/>
                </a:lnTo>
                <a:lnTo>
                  <a:pt x="10800" y="19128"/>
                </a:lnTo>
                <a:cubicBezTo>
                  <a:pt x="10800" y="19128"/>
                  <a:pt x="19437" y="14192"/>
                  <a:pt x="19437" y="14192"/>
                </a:cubicBezTo>
                <a:close/>
                <a:moveTo>
                  <a:pt x="19437" y="9564"/>
                </a:moveTo>
                <a:lnTo>
                  <a:pt x="21600" y="10800"/>
                </a:lnTo>
                <a:lnTo>
                  <a:pt x="10800" y="16972"/>
                </a:lnTo>
                <a:lnTo>
                  <a:pt x="0" y="10800"/>
                </a:lnTo>
                <a:lnTo>
                  <a:pt x="2163" y="9564"/>
                </a:lnTo>
                <a:lnTo>
                  <a:pt x="10800" y="14499"/>
                </a:lnTo>
                <a:cubicBezTo>
                  <a:pt x="10800" y="14499"/>
                  <a:pt x="19437" y="9564"/>
                  <a:pt x="19437" y="9564"/>
                </a:cubicBezTo>
                <a:close/>
                <a:moveTo>
                  <a:pt x="10800" y="2048"/>
                </a:moveTo>
                <a:lnTo>
                  <a:pt x="18016" y="6171"/>
                </a:lnTo>
                <a:lnTo>
                  <a:pt x="10800" y="10294"/>
                </a:lnTo>
                <a:lnTo>
                  <a:pt x="3585" y="6171"/>
                </a:lnTo>
                <a:cubicBezTo>
                  <a:pt x="3585" y="6171"/>
                  <a:pt x="10800" y="2048"/>
                  <a:pt x="10800" y="2048"/>
                </a:cubicBezTo>
                <a:close/>
                <a:moveTo>
                  <a:pt x="21600" y="6171"/>
                </a:moveTo>
                <a:lnTo>
                  <a:pt x="10800" y="0"/>
                </a:lnTo>
                <a:lnTo>
                  <a:pt x="0" y="6171"/>
                </a:lnTo>
                <a:lnTo>
                  <a:pt x="10800" y="12343"/>
                </a:lnTo>
                <a:cubicBezTo>
                  <a:pt x="10800" y="12343"/>
                  <a:pt x="21600" y="6171"/>
                  <a:pt x="21600" y="617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  <p:sp>
        <p:nvSpPr>
          <p:cNvPr id="21" name="矩形 20"/>
          <p:cNvSpPr/>
          <p:nvPr/>
        </p:nvSpPr>
        <p:spPr>
          <a:xfrm>
            <a:off x="2252345" y="2832735"/>
            <a:ext cx="2729865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chemeClr val="bg1"/>
              </a:solidFill>
              <a:latin typeface="汉仪典雅体简" panose="00020600040101010101" pitchFamily="18" charset="-122"/>
              <a:ea typeface="汉仪典雅体简" panose="00020600040101010101" pitchFamily="18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关于如何刷新,当前router页面 解决  this.$router.push(0)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不同组件对应这个不同的页面</a:t>
            </a:r>
            <a:r>
              <a:rPr lang="zh-CN" altLang="en-US" sz="2000" dirty="0">
                <a:solidFill>
                  <a:schemeClr val="bg1"/>
                </a:solidFill>
                <a:latin typeface="汉仪典雅体简" panose="00020600040101010101" pitchFamily="18" charset="-122"/>
                <a:ea typeface="汉仪典雅体简" panose="00020600040101010101" pitchFamily="18" charset="-122"/>
              </a:rPr>
              <a:t>，</a:t>
            </a:r>
            <a:endParaRPr lang="zh-CN" altLang="en-US" sz="2000" dirty="0">
              <a:solidFill>
                <a:schemeClr val="bg1"/>
              </a:solidFill>
              <a:latin typeface="汉仪典雅体简" panose="00020600040101010101" pitchFamily="18" charset="-122"/>
              <a:ea typeface="汉仪典雅体简" panose="00020600040101010101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521147" y="4823791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视图不能更新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07895" y="5305695"/>
            <a:ext cx="274320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汉仪典雅体简" panose="00020600040101010101" pitchFamily="18" charset="-122"/>
                <a:ea typeface="汉仪典雅体简" panose="00020600040101010101" pitchFamily="18" charset="-122"/>
              </a:rPr>
              <a:t>computed里监听数组的变化</a:t>
            </a:r>
            <a:endParaRPr lang="zh-CN" altLang="en-US" dirty="0">
              <a:solidFill>
                <a:schemeClr val="bg1"/>
              </a:solidFill>
              <a:latin typeface="汉仪典雅体简" panose="00020600040101010101" pitchFamily="18" charset="-122"/>
              <a:ea typeface="汉仪典雅体简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9845" y="6147821"/>
            <a:ext cx="104832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运行视频地址： https://v.douyin.com/JRoJ7pt/ 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2210" y="1177290"/>
            <a:ext cx="2343785" cy="48488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113182" y="3458817"/>
            <a:ext cx="9872870" cy="0"/>
          </a:xfrm>
          <a:prstGeom prst="line">
            <a:avLst/>
          </a:prstGeom>
          <a:ln>
            <a:solidFill>
              <a:srgbClr val="52A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六边形 12"/>
          <p:cNvSpPr/>
          <p:nvPr/>
        </p:nvSpPr>
        <p:spPr>
          <a:xfrm rot="16200000">
            <a:off x="3686658" y="1060933"/>
            <a:ext cx="5078235" cy="4736134"/>
          </a:xfrm>
          <a:prstGeom prst="hexagon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16200000">
            <a:off x="3958307" y="1330842"/>
            <a:ext cx="4488749" cy="418636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434840" y="2738120"/>
            <a:ext cx="37033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优势</a:t>
            </a: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&amp;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不足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Freeform 249"/>
          <p:cNvSpPr>
            <a:spLocks noChangeArrowheads="1"/>
          </p:cNvSpPr>
          <p:nvPr/>
        </p:nvSpPr>
        <p:spPr bwMode="auto">
          <a:xfrm>
            <a:off x="5883829" y="1828800"/>
            <a:ext cx="738950" cy="738950"/>
          </a:xfrm>
          <a:custGeom>
            <a:avLst/>
            <a:gdLst>
              <a:gd name="connsiteX0" fmla="*/ 300038 w 450850"/>
              <a:gd name="connsiteY0" fmla="*/ 360363 h 450851"/>
              <a:gd name="connsiteX1" fmla="*/ 330200 w 450850"/>
              <a:gd name="connsiteY1" fmla="*/ 360363 h 450851"/>
              <a:gd name="connsiteX2" fmla="*/ 330200 w 450850"/>
              <a:gd name="connsiteY2" fmla="*/ 390526 h 450851"/>
              <a:gd name="connsiteX3" fmla="*/ 300038 w 450850"/>
              <a:gd name="connsiteY3" fmla="*/ 390526 h 450851"/>
              <a:gd name="connsiteX4" fmla="*/ 239713 w 450850"/>
              <a:gd name="connsiteY4" fmla="*/ 360363 h 450851"/>
              <a:gd name="connsiteX5" fmla="*/ 269875 w 450850"/>
              <a:gd name="connsiteY5" fmla="*/ 360363 h 450851"/>
              <a:gd name="connsiteX6" fmla="*/ 269875 w 450850"/>
              <a:gd name="connsiteY6" fmla="*/ 390526 h 450851"/>
              <a:gd name="connsiteX7" fmla="*/ 239713 w 450850"/>
              <a:gd name="connsiteY7" fmla="*/ 390526 h 450851"/>
              <a:gd name="connsiteX8" fmla="*/ 179388 w 450850"/>
              <a:gd name="connsiteY8" fmla="*/ 360363 h 450851"/>
              <a:gd name="connsiteX9" fmla="*/ 209550 w 450850"/>
              <a:gd name="connsiteY9" fmla="*/ 360363 h 450851"/>
              <a:gd name="connsiteX10" fmla="*/ 209550 w 450850"/>
              <a:gd name="connsiteY10" fmla="*/ 390526 h 450851"/>
              <a:gd name="connsiteX11" fmla="*/ 179388 w 450850"/>
              <a:gd name="connsiteY11" fmla="*/ 390526 h 450851"/>
              <a:gd name="connsiteX12" fmla="*/ 119063 w 450850"/>
              <a:gd name="connsiteY12" fmla="*/ 360363 h 450851"/>
              <a:gd name="connsiteX13" fmla="*/ 149225 w 450850"/>
              <a:gd name="connsiteY13" fmla="*/ 360363 h 450851"/>
              <a:gd name="connsiteX14" fmla="*/ 149225 w 450850"/>
              <a:gd name="connsiteY14" fmla="*/ 390526 h 450851"/>
              <a:gd name="connsiteX15" fmla="*/ 119063 w 450850"/>
              <a:gd name="connsiteY15" fmla="*/ 390526 h 450851"/>
              <a:gd name="connsiteX16" fmla="*/ 58738 w 450850"/>
              <a:gd name="connsiteY16" fmla="*/ 360363 h 450851"/>
              <a:gd name="connsiteX17" fmla="*/ 88900 w 450850"/>
              <a:gd name="connsiteY17" fmla="*/ 360363 h 450851"/>
              <a:gd name="connsiteX18" fmla="*/ 88900 w 450850"/>
              <a:gd name="connsiteY18" fmla="*/ 390526 h 450851"/>
              <a:gd name="connsiteX19" fmla="*/ 58738 w 450850"/>
              <a:gd name="connsiteY19" fmla="*/ 390526 h 450851"/>
              <a:gd name="connsiteX20" fmla="*/ 360363 w 450850"/>
              <a:gd name="connsiteY20" fmla="*/ 301625 h 450851"/>
              <a:gd name="connsiteX21" fmla="*/ 390525 w 450850"/>
              <a:gd name="connsiteY21" fmla="*/ 301625 h 450851"/>
              <a:gd name="connsiteX22" fmla="*/ 390525 w 450850"/>
              <a:gd name="connsiteY22" fmla="*/ 330200 h 450851"/>
              <a:gd name="connsiteX23" fmla="*/ 360363 w 450850"/>
              <a:gd name="connsiteY23" fmla="*/ 330200 h 450851"/>
              <a:gd name="connsiteX24" fmla="*/ 300038 w 450850"/>
              <a:gd name="connsiteY24" fmla="*/ 301625 h 450851"/>
              <a:gd name="connsiteX25" fmla="*/ 330200 w 450850"/>
              <a:gd name="connsiteY25" fmla="*/ 301625 h 450851"/>
              <a:gd name="connsiteX26" fmla="*/ 330200 w 450850"/>
              <a:gd name="connsiteY26" fmla="*/ 330200 h 450851"/>
              <a:gd name="connsiteX27" fmla="*/ 300038 w 450850"/>
              <a:gd name="connsiteY27" fmla="*/ 330200 h 450851"/>
              <a:gd name="connsiteX28" fmla="*/ 239713 w 450850"/>
              <a:gd name="connsiteY28" fmla="*/ 301625 h 450851"/>
              <a:gd name="connsiteX29" fmla="*/ 269875 w 450850"/>
              <a:gd name="connsiteY29" fmla="*/ 301625 h 450851"/>
              <a:gd name="connsiteX30" fmla="*/ 269875 w 450850"/>
              <a:gd name="connsiteY30" fmla="*/ 330200 h 450851"/>
              <a:gd name="connsiteX31" fmla="*/ 239713 w 450850"/>
              <a:gd name="connsiteY31" fmla="*/ 330200 h 450851"/>
              <a:gd name="connsiteX32" fmla="*/ 179388 w 450850"/>
              <a:gd name="connsiteY32" fmla="*/ 301625 h 450851"/>
              <a:gd name="connsiteX33" fmla="*/ 209550 w 450850"/>
              <a:gd name="connsiteY33" fmla="*/ 301625 h 450851"/>
              <a:gd name="connsiteX34" fmla="*/ 209550 w 450850"/>
              <a:gd name="connsiteY34" fmla="*/ 330200 h 450851"/>
              <a:gd name="connsiteX35" fmla="*/ 179388 w 450850"/>
              <a:gd name="connsiteY35" fmla="*/ 330200 h 450851"/>
              <a:gd name="connsiteX36" fmla="*/ 119063 w 450850"/>
              <a:gd name="connsiteY36" fmla="*/ 301625 h 450851"/>
              <a:gd name="connsiteX37" fmla="*/ 149225 w 450850"/>
              <a:gd name="connsiteY37" fmla="*/ 301625 h 450851"/>
              <a:gd name="connsiteX38" fmla="*/ 149225 w 450850"/>
              <a:gd name="connsiteY38" fmla="*/ 330200 h 450851"/>
              <a:gd name="connsiteX39" fmla="*/ 119063 w 450850"/>
              <a:gd name="connsiteY39" fmla="*/ 330200 h 450851"/>
              <a:gd name="connsiteX40" fmla="*/ 58738 w 450850"/>
              <a:gd name="connsiteY40" fmla="*/ 301625 h 450851"/>
              <a:gd name="connsiteX41" fmla="*/ 88900 w 450850"/>
              <a:gd name="connsiteY41" fmla="*/ 301625 h 450851"/>
              <a:gd name="connsiteX42" fmla="*/ 88900 w 450850"/>
              <a:gd name="connsiteY42" fmla="*/ 330200 h 450851"/>
              <a:gd name="connsiteX43" fmla="*/ 58738 w 450850"/>
              <a:gd name="connsiteY43" fmla="*/ 330200 h 450851"/>
              <a:gd name="connsiteX44" fmla="*/ 360363 w 450850"/>
              <a:gd name="connsiteY44" fmla="*/ 241300 h 450851"/>
              <a:gd name="connsiteX45" fmla="*/ 390525 w 450850"/>
              <a:gd name="connsiteY45" fmla="*/ 241300 h 450851"/>
              <a:gd name="connsiteX46" fmla="*/ 390525 w 450850"/>
              <a:gd name="connsiteY46" fmla="*/ 271463 h 450851"/>
              <a:gd name="connsiteX47" fmla="*/ 360363 w 450850"/>
              <a:gd name="connsiteY47" fmla="*/ 271463 h 450851"/>
              <a:gd name="connsiteX48" fmla="*/ 300038 w 450850"/>
              <a:gd name="connsiteY48" fmla="*/ 241300 h 450851"/>
              <a:gd name="connsiteX49" fmla="*/ 330200 w 450850"/>
              <a:gd name="connsiteY49" fmla="*/ 241300 h 450851"/>
              <a:gd name="connsiteX50" fmla="*/ 330200 w 450850"/>
              <a:gd name="connsiteY50" fmla="*/ 271463 h 450851"/>
              <a:gd name="connsiteX51" fmla="*/ 300038 w 450850"/>
              <a:gd name="connsiteY51" fmla="*/ 271463 h 450851"/>
              <a:gd name="connsiteX52" fmla="*/ 239713 w 450850"/>
              <a:gd name="connsiteY52" fmla="*/ 241300 h 450851"/>
              <a:gd name="connsiteX53" fmla="*/ 269875 w 450850"/>
              <a:gd name="connsiteY53" fmla="*/ 241300 h 450851"/>
              <a:gd name="connsiteX54" fmla="*/ 269875 w 450850"/>
              <a:gd name="connsiteY54" fmla="*/ 271463 h 450851"/>
              <a:gd name="connsiteX55" fmla="*/ 239713 w 450850"/>
              <a:gd name="connsiteY55" fmla="*/ 271463 h 450851"/>
              <a:gd name="connsiteX56" fmla="*/ 179388 w 450850"/>
              <a:gd name="connsiteY56" fmla="*/ 241300 h 450851"/>
              <a:gd name="connsiteX57" fmla="*/ 209550 w 450850"/>
              <a:gd name="connsiteY57" fmla="*/ 241300 h 450851"/>
              <a:gd name="connsiteX58" fmla="*/ 209550 w 450850"/>
              <a:gd name="connsiteY58" fmla="*/ 271463 h 450851"/>
              <a:gd name="connsiteX59" fmla="*/ 179388 w 450850"/>
              <a:gd name="connsiteY59" fmla="*/ 271463 h 450851"/>
              <a:gd name="connsiteX60" fmla="*/ 119063 w 450850"/>
              <a:gd name="connsiteY60" fmla="*/ 241300 h 450851"/>
              <a:gd name="connsiteX61" fmla="*/ 149225 w 450850"/>
              <a:gd name="connsiteY61" fmla="*/ 241300 h 450851"/>
              <a:gd name="connsiteX62" fmla="*/ 149225 w 450850"/>
              <a:gd name="connsiteY62" fmla="*/ 271463 h 450851"/>
              <a:gd name="connsiteX63" fmla="*/ 119063 w 450850"/>
              <a:gd name="connsiteY63" fmla="*/ 271463 h 450851"/>
              <a:gd name="connsiteX64" fmla="*/ 58738 w 450850"/>
              <a:gd name="connsiteY64" fmla="*/ 241300 h 450851"/>
              <a:gd name="connsiteX65" fmla="*/ 88900 w 450850"/>
              <a:gd name="connsiteY65" fmla="*/ 241300 h 450851"/>
              <a:gd name="connsiteX66" fmla="*/ 88900 w 450850"/>
              <a:gd name="connsiteY66" fmla="*/ 271463 h 450851"/>
              <a:gd name="connsiteX67" fmla="*/ 58738 w 450850"/>
              <a:gd name="connsiteY67" fmla="*/ 271463 h 450851"/>
              <a:gd name="connsiteX68" fmla="*/ 360363 w 450850"/>
              <a:gd name="connsiteY68" fmla="*/ 180975 h 450851"/>
              <a:gd name="connsiteX69" fmla="*/ 390525 w 450850"/>
              <a:gd name="connsiteY69" fmla="*/ 180975 h 450851"/>
              <a:gd name="connsiteX70" fmla="*/ 390525 w 450850"/>
              <a:gd name="connsiteY70" fmla="*/ 211138 h 450851"/>
              <a:gd name="connsiteX71" fmla="*/ 360363 w 450850"/>
              <a:gd name="connsiteY71" fmla="*/ 211138 h 450851"/>
              <a:gd name="connsiteX72" fmla="*/ 300038 w 450850"/>
              <a:gd name="connsiteY72" fmla="*/ 180975 h 450851"/>
              <a:gd name="connsiteX73" fmla="*/ 330200 w 450850"/>
              <a:gd name="connsiteY73" fmla="*/ 180975 h 450851"/>
              <a:gd name="connsiteX74" fmla="*/ 330200 w 450850"/>
              <a:gd name="connsiteY74" fmla="*/ 211138 h 450851"/>
              <a:gd name="connsiteX75" fmla="*/ 300038 w 450850"/>
              <a:gd name="connsiteY75" fmla="*/ 211138 h 450851"/>
              <a:gd name="connsiteX76" fmla="*/ 239713 w 450850"/>
              <a:gd name="connsiteY76" fmla="*/ 180975 h 450851"/>
              <a:gd name="connsiteX77" fmla="*/ 269875 w 450850"/>
              <a:gd name="connsiteY77" fmla="*/ 180975 h 450851"/>
              <a:gd name="connsiteX78" fmla="*/ 269875 w 450850"/>
              <a:gd name="connsiteY78" fmla="*/ 211138 h 450851"/>
              <a:gd name="connsiteX79" fmla="*/ 239713 w 450850"/>
              <a:gd name="connsiteY79" fmla="*/ 211138 h 450851"/>
              <a:gd name="connsiteX80" fmla="*/ 179388 w 450850"/>
              <a:gd name="connsiteY80" fmla="*/ 180975 h 450851"/>
              <a:gd name="connsiteX81" fmla="*/ 209550 w 450850"/>
              <a:gd name="connsiteY81" fmla="*/ 180975 h 450851"/>
              <a:gd name="connsiteX82" fmla="*/ 209550 w 450850"/>
              <a:gd name="connsiteY82" fmla="*/ 211138 h 450851"/>
              <a:gd name="connsiteX83" fmla="*/ 179388 w 450850"/>
              <a:gd name="connsiteY83" fmla="*/ 211138 h 450851"/>
              <a:gd name="connsiteX84" fmla="*/ 119063 w 450850"/>
              <a:gd name="connsiteY84" fmla="*/ 180975 h 450851"/>
              <a:gd name="connsiteX85" fmla="*/ 149225 w 450850"/>
              <a:gd name="connsiteY85" fmla="*/ 180975 h 450851"/>
              <a:gd name="connsiteX86" fmla="*/ 149225 w 450850"/>
              <a:gd name="connsiteY86" fmla="*/ 211138 h 450851"/>
              <a:gd name="connsiteX87" fmla="*/ 119063 w 450850"/>
              <a:gd name="connsiteY87" fmla="*/ 211138 h 450851"/>
              <a:gd name="connsiteX88" fmla="*/ 149225 w 450850"/>
              <a:gd name="connsiteY88" fmla="*/ 30163 h 450851"/>
              <a:gd name="connsiteX89" fmla="*/ 300037 w 450850"/>
              <a:gd name="connsiteY89" fmla="*/ 30163 h 450851"/>
              <a:gd name="connsiteX90" fmla="*/ 300037 w 450850"/>
              <a:gd name="connsiteY90" fmla="*/ 60326 h 450851"/>
              <a:gd name="connsiteX91" fmla="*/ 149225 w 450850"/>
              <a:gd name="connsiteY91" fmla="*/ 60326 h 450851"/>
              <a:gd name="connsiteX92" fmla="*/ 37571 w 450850"/>
              <a:gd name="connsiteY92" fmla="*/ 30163 h 450851"/>
              <a:gd name="connsiteX93" fmla="*/ 60113 w 450850"/>
              <a:gd name="connsiteY93" fmla="*/ 30163 h 450851"/>
              <a:gd name="connsiteX94" fmla="*/ 60113 w 450850"/>
              <a:gd name="connsiteY94" fmla="*/ 60212 h 450851"/>
              <a:gd name="connsiteX95" fmla="*/ 37571 w 450850"/>
              <a:gd name="connsiteY95" fmla="*/ 60212 h 450851"/>
              <a:gd name="connsiteX96" fmla="*/ 30057 w 450850"/>
              <a:gd name="connsiteY96" fmla="*/ 75236 h 450851"/>
              <a:gd name="connsiteX97" fmla="*/ 30057 w 450850"/>
              <a:gd name="connsiteY97" fmla="*/ 120650 h 450851"/>
              <a:gd name="connsiteX98" fmla="*/ 420687 w 450850"/>
              <a:gd name="connsiteY98" fmla="*/ 120650 h 450851"/>
              <a:gd name="connsiteX99" fmla="*/ 420687 w 450850"/>
              <a:gd name="connsiteY99" fmla="*/ 150813 h 450851"/>
              <a:gd name="connsiteX100" fmla="*/ 30057 w 450850"/>
              <a:gd name="connsiteY100" fmla="*/ 150813 h 450851"/>
              <a:gd name="connsiteX101" fmla="*/ 30057 w 450850"/>
              <a:gd name="connsiteY101" fmla="*/ 184341 h 450851"/>
              <a:gd name="connsiteX102" fmla="*/ 30057 w 450850"/>
              <a:gd name="connsiteY102" fmla="*/ 405778 h 450851"/>
              <a:gd name="connsiteX103" fmla="*/ 45085 w 450850"/>
              <a:gd name="connsiteY103" fmla="*/ 420802 h 450851"/>
              <a:gd name="connsiteX104" fmla="*/ 405765 w 450850"/>
              <a:gd name="connsiteY104" fmla="*/ 420802 h 450851"/>
              <a:gd name="connsiteX105" fmla="*/ 420793 w 450850"/>
              <a:gd name="connsiteY105" fmla="*/ 405778 h 450851"/>
              <a:gd name="connsiteX106" fmla="*/ 420793 w 450850"/>
              <a:gd name="connsiteY106" fmla="*/ 75236 h 450851"/>
              <a:gd name="connsiteX107" fmla="*/ 413279 w 450850"/>
              <a:gd name="connsiteY107" fmla="*/ 60212 h 450851"/>
              <a:gd name="connsiteX108" fmla="*/ 390737 w 450850"/>
              <a:gd name="connsiteY108" fmla="*/ 60212 h 450851"/>
              <a:gd name="connsiteX109" fmla="*/ 390737 w 450850"/>
              <a:gd name="connsiteY109" fmla="*/ 30163 h 450851"/>
              <a:gd name="connsiteX110" fmla="*/ 413279 w 450850"/>
              <a:gd name="connsiteY110" fmla="*/ 30163 h 450851"/>
              <a:gd name="connsiteX111" fmla="*/ 450850 w 450850"/>
              <a:gd name="connsiteY111" fmla="*/ 75236 h 450851"/>
              <a:gd name="connsiteX112" fmla="*/ 450850 w 450850"/>
              <a:gd name="connsiteY112" fmla="*/ 405778 h 450851"/>
              <a:gd name="connsiteX113" fmla="*/ 405765 w 450850"/>
              <a:gd name="connsiteY113" fmla="*/ 450851 h 450851"/>
              <a:gd name="connsiteX114" fmla="*/ 45085 w 450850"/>
              <a:gd name="connsiteY114" fmla="*/ 450851 h 450851"/>
              <a:gd name="connsiteX115" fmla="*/ 0 w 450850"/>
              <a:gd name="connsiteY115" fmla="*/ 405778 h 450851"/>
              <a:gd name="connsiteX116" fmla="*/ 0 w 450850"/>
              <a:gd name="connsiteY116" fmla="*/ 75236 h 450851"/>
              <a:gd name="connsiteX117" fmla="*/ 37571 w 450850"/>
              <a:gd name="connsiteY117" fmla="*/ 30163 h 450851"/>
              <a:gd name="connsiteX118" fmla="*/ 345281 w 450850"/>
              <a:gd name="connsiteY118" fmla="*/ 0 h 450851"/>
              <a:gd name="connsiteX119" fmla="*/ 360362 w 450850"/>
              <a:gd name="connsiteY119" fmla="*/ 15081 h 450851"/>
              <a:gd name="connsiteX120" fmla="*/ 360362 w 450850"/>
              <a:gd name="connsiteY120" fmla="*/ 75406 h 450851"/>
              <a:gd name="connsiteX121" fmla="*/ 345281 w 450850"/>
              <a:gd name="connsiteY121" fmla="*/ 90488 h 450851"/>
              <a:gd name="connsiteX122" fmla="*/ 330200 w 450850"/>
              <a:gd name="connsiteY122" fmla="*/ 75406 h 450851"/>
              <a:gd name="connsiteX123" fmla="*/ 330200 w 450850"/>
              <a:gd name="connsiteY123" fmla="*/ 15081 h 450851"/>
              <a:gd name="connsiteX124" fmla="*/ 345281 w 450850"/>
              <a:gd name="connsiteY124" fmla="*/ 0 h 450851"/>
              <a:gd name="connsiteX125" fmla="*/ 103981 w 450850"/>
              <a:gd name="connsiteY125" fmla="*/ 0 h 450851"/>
              <a:gd name="connsiteX126" fmla="*/ 119062 w 450850"/>
              <a:gd name="connsiteY126" fmla="*/ 15081 h 450851"/>
              <a:gd name="connsiteX127" fmla="*/ 119062 w 450850"/>
              <a:gd name="connsiteY127" fmla="*/ 75406 h 450851"/>
              <a:gd name="connsiteX128" fmla="*/ 103981 w 450850"/>
              <a:gd name="connsiteY128" fmla="*/ 90488 h 450851"/>
              <a:gd name="connsiteX129" fmla="*/ 88900 w 450850"/>
              <a:gd name="connsiteY129" fmla="*/ 75406 h 450851"/>
              <a:gd name="connsiteX130" fmla="*/ 88900 w 450850"/>
              <a:gd name="connsiteY130" fmla="*/ 15081 h 450851"/>
              <a:gd name="connsiteX131" fmla="*/ 103981 w 450850"/>
              <a:gd name="connsiteY131" fmla="*/ 0 h 45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450850" h="450851">
                <a:moveTo>
                  <a:pt x="300038" y="360363"/>
                </a:moveTo>
                <a:lnTo>
                  <a:pt x="330200" y="360363"/>
                </a:lnTo>
                <a:lnTo>
                  <a:pt x="330200" y="390526"/>
                </a:lnTo>
                <a:lnTo>
                  <a:pt x="300038" y="390526"/>
                </a:lnTo>
                <a:close/>
                <a:moveTo>
                  <a:pt x="239713" y="360363"/>
                </a:moveTo>
                <a:lnTo>
                  <a:pt x="269875" y="360363"/>
                </a:lnTo>
                <a:lnTo>
                  <a:pt x="269875" y="390526"/>
                </a:lnTo>
                <a:lnTo>
                  <a:pt x="239713" y="390526"/>
                </a:lnTo>
                <a:close/>
                <a:moveTo>
                  <a:pt x="179388" y="360363"/>
                </a:moveTo>
                <a:lnTo>
                  <a:pt x="209550" y="360363"/>
                </a:lnTo>
                <a:lnTo>
                  <a:pt x="209550" y="390526"/>
                </a:lnTo>
                <a:lnTo>
                  <a:pt x="179388" y="390526"/>
                </a:lnTo>
                <a:close/>
                <a:moveTo>
                  <a:pt x="119063" y="360363"/>
                </a:moveTo>
                <a:lnTo>
                  <a:pt x="149225" y="360363"/>
                </a:lnTo>
                <a:lnTo>
                  <a:pt x="149225" y="390526"/>
                </a:lnTo>
                <a:lnTo>
                  <a:pt x="119063" y="390526"/>
                </a:lnTo>
                <a:close/>
                <a:moveTo>
                  <a:pt x="58738" y="360363"/>
                </a:moveTo>
                <a:lnTo>
                  <a:pt x="88900" y="360363"/>
                </a:lnTo>
                <a:lnTo>
                  <a:pt x="88900" y="390526"/>
                </a:lnTo>
                <a:lnTo>
                  <a:pt x="58738" y="390526"/>
                </a:lnTo>
                <a:close/>
                <a:moveTo>
                  <a:pt x="360363" y="301625"/>
                </a:moveTo>
                <a:lnTo>
                  <a:pt x="390525" y="301625"/>
                </a:lnTo>
                <a:lnTo>
                  <a:pt x="390525" y="330200"/>
                </a:lnTo>
                <a:lnTo>
                  <a:pt x="360363" y="330200"/>
                </a:lnTo>
                <a:close/>
                <a:moveTo>
                  <a:pt x="300038" y="301625"/>
                </a:moveTo>
                <a:lnTo>
                  <a:pt x="330200" y="301625"/>
                </a:lnTo>
                <a:lnTo>
                  <a:pt x="330200" y="330200"/>
                </a:lnTo>
                <a:lnTo>
                  <a:pt x="300038" y="330200"/>
                </a:lnTo>
                <a:close/>
                <a:moveTo>
                  <a:pt x="239713" y="301625"/>
                </a:moveTo>
                <a:lnTo>
                  <a:pt x="269875" y="301625"/>
                </a:lnTo>
                <a:lnTo>
                  <a:pt x="269875" y="330200"/>
                </a:lnTo>
                <a:lnTo>
                  <a:pt x="239713" y="330200"/>
                </a:lnTo>
                <a:close/>
                <a:moveTo>
                  <a:pt x="179388" y="301625"/>
                </a:moveTo>
                <a:lnTo>
                  <a:pt x="209550" y="301625"/>
                </a:lnTo>
                <a:lnTo>
                  <a:pt x="209550" y="330200"/>
                </a:lnTo>
                <a:lnTo>
                  <a:pt x="179388" y="330200"/>
                </a:lnTo>
                <a:close/>
                <a:moveTo>
                  <a:pt x="119063" y="301625"/>
                </a:moveTo>
                <a:lnTo>
                  <a:pt x="149225" y="301625"/>
                </a:lnTo>
                <a:lnTo>
                  <a:pt x="149225" y="330200"/>
                </a:lnTo>
                <a:lnTo>
                  <a:pt x="119063" y="330200"/>
                </a:lnTo>
                <a:close/>
                <a:moveTo>
                  <a:pt x="58738" y="301625"/>
                </a:moveTo>
                <a:lnTo>
                  <a:pt x="88900" y="301625"/>
                </a:lnTo>
                <a:lnTo>
                  <a:pt x="88900" y="330200"/>
                </a:lnTo>
                <a:lnTo>
                  <a:pt x="58738" y="330200"/>
                </a:lnTo>
                <a:close/>
                <a:moveTo>
                  <a:pt x="360363" y="241300"/>
                </a:moveTo>
                <a:lnTo>
                  <a:pt x="390525" y="241300"/>
                </a:lnTo>
                <a:lnTo>
                  <a:pt x="390525" y="271463"/>
                </a:lnTo>
                <a:lnTo>
                  <a:pt x="360363" y="271463"/>
                </a:lnTo>
                <a:close/>
                <a:moveTo>
                  <a:pt x="300038" y="241300"/>
                </a:moveTo>
                <a:lnTo>
                  <a:pt x="330200" y="241300"/>
                </a:lnTo>
                <a:lnTo>
                  <a:pt x="330200" y="271463"/>
                </a:lnTo>
                <a:lnTo>
                  <a:pt x="300038" y="271463"/>
                </a:lnTo>
                <a:close/>
                <a:moveTo>
                  <a:pt x="239713" y="241300"/>
                </a:moveTo>
                <a:lnTo>
                  <a:pt x="269875" y="241300"/>
                </a:lnTo>
                <a:lnTo>
                  <a:pt x="269875" y="271463"/>
                </a:lnTo>
                <a:lnTo>
                  <a:pt x="239713" y="271463"/>
                </a:lnTo>
                <a:close/>
                <a:moveTo>
                  <a:pt x="179388" y="241300"/>
                </a:moveTo>
                <a:lnTo>
                  <a:pt x="209550" y="241300"/>
                </a:lnTo>
                <a:lnTo>
                  <a:pt x="209550" y="271463"/>
                </a:lnTo>
                <a:lnTo>
                  <a:pt x="179388" y="271463"/>
                </a:lnTo>
                <a:close/>
                <a:moveTo>
                  <a:pt x="119063" y="241300"/>
                </a:moveTo>
                <a:lnTo>
                  <a:pt x="149225" y="241300"/>
                </a:lnTo>
                <a:lnTo>
                  <a:pt x="149225" y="271463"/>
                </a:lnTo>
                <a:lnTo>
                  <a:pt x="119063" y="271463"/>
                </a:lnTo>
                <a:close/>
                <a:moveTo>
                  <a:pt x="58738" y="241300"/>
                </a:moveTo>
                <a:lnTo>
                  <a:pt x="88900" y="241300"/>
                </a:lnTo>
                <a:lnTo>
                  <a:pt x="88900" y="271463"/>
                </a:lnTo>
                <a:lnTo>
                  <a:pt x="58738" y="271463"/>
                </a:lnTo>
                <a:close/>
                <a:moveTo>
                  <a:pt x="360363" y="180975"/>
                </a:moveTo>
                <a:lnTo>
                  <a:pt x="390525" y="180975"/>
                </a:lnTo>
                <a:lnTo>
                  <a:pt x="390525" y="211138"/>
                </a:lnTo>
                <a:lnTo>
                  <a:pt x="360363" y="211138"/>
                </a:lnTo>
                <a:close/>
                <a:moveTo>
                  <a:pt x="300038" y="180975"/>
                </a:moveTo>
                <a:lnTo>
                  <a:pt x="330200" y="180975"/>
                </a:lnTo>
                <a:lnTo>
                  <a:pt x="330200" y="211138"/>
                </a:lnTo>
                <a:lnTo>
                  <a:pt x="300038" y="211138"/>
                </a:lnTo>
                <a:close/>
                <a:moveTo>
                  <a:pt x="239713" y="180975"/>
                </a:moveTo>
                <a:lnTo>
                  <a:pt x="269875" y="180975"/>
                </a:lnTo>
                <a:lnTo>
                  <a:pt x="269875" y="211138"/>
                </a:lnTo>
                <a:lnTo>
                  <a:pt x="239713" y="211138"/>
                </a:lnTo>
                <a:close/>
                <a:moveTo>
                  <a:pt x="179388" y="180975"/>
                </a:moveTo>
                <a:lnTo>
                  <a:pt x="209550" y="180975"/>
                </a:lnTo>
                <a:lnTo>
                  <a:pt x="209550" y="211138"/>
                </a:lnTo>
                <a:lnTo>
                  <a:pt x="179388" y="211138"/>
                </a:lnTo>
                <a:close/>
                <a:moveTo>
                  <a:pt x="119063" y="180975"/>
                </a:moveTo>
                <a:lnTo>
                  <a:pt x="149225" y="180975"/>
                </a:lnTo>
                <a:lnTo>
                  <a:pt x="149225" y="211138"/>
                </a:lnTo>
                <a:lnTo>
                  <a:pt x="119063" y="211138"/>
                </a:lnTo>
                <a:close/>
                <a:moveTo>
                  <a:pt x="149225" y="30163"/>
                </a:moveTo>
                <a:lnTo>
                  <a:pt x="300037" y="30163"/>
                </a:lnTo>
                <a:lnTo>
                  <a:pt x="300037" y="60326"/>
                </a:lnTo>
                <a:lnTo>
                  <a:pt x="149225" y="60326"/>
                </a:lnTo>
                <a:close/>
                <a:moveTo>
                  <a:pt x="37571" y="30163"/>
                </a:moveTo>
                <a:cubicBezTo>
                  <a:pt x="60113" y="30163"/>
                  <a:pt x="60113" y="30163"/>
                  <a:pt x="60113" y="30163"/>
                </a:cubicBezTo>
                <a:cubicBezTo>
                  <a:pt x="60113" y="60212"/>
                  <a:pt x="60113" y="60212"/>
                  <a:pt x="60113" y="60212"/>
                </a:cubicBezTo>
                <a:cubicBezTo>
                  <a:pt x="37571" y="60212"/>
                  <a:pt x="37571" y="60212"/>
                  <a:pt x="37571" y="60212"/>
                </a:cubicBezTo>
                <a:cubicBezTo>
                  <a:pt x="33814" y="60212"/>
                  <a:pt x="30057" y="67724"/>
                  <a:pt x="30057" y="75236"/>
                </a:cubicBezTo>
                <a:lnTo>
                  <a:pt x="30057" y="120650"/>
                </a:lnTo>
                <a:lnTo>
                  <a:pt x="420687" y="120650"/>
                </a:lnTo>
                <a:lnTo>
                  <a:pt x="420687" y="150813"/>
                </a:lnTo>
                <a:lnTo>
                  <a:pt x="30057" y="150813"/>
                </a:lnTo>
                <a:lnTo>
                  <a:pt x="30057" y="184341"/>
                </a:lnTo>
                <a:cubicBezTo>
                  <a:pt x="30057" y="405778"/>
                  <a:pt x="30057" y="405778"/>
                  <a:pt x="30057" y="405778"/>
                </a:cubicBezTo>
                <a:cubicBezTo>
                  <a:pt x="30057" y="413290"/>
                  <a:pt x="37571" y="420802"/>
                  <a:pt x="45085" y="420802"/>
                </a:cubicBezTo>
                <a:cubicBezTo>
                  <a:pt x="405765" y="420802"/>
                  <a:pt x="405765" y="420802"/>
                  <a:pt x="405765" y="420802"/>
                </a:cubicBezTo>
                <a:cubicBezTo>
                  <a:pt x="413279" y="420802"/>
                  <a:pt x="420793" y="413290"/>
                  <a:pt x="420793" y="405778"/>
                </a:cubicBezTo>
                <a:cubicBezTo>
                  <a:pt x="420793" y="75236"/>
                  <a:pt x="420793" y="75236"/>
                  <a:pt x="420793" y="75236"/>
                </a:cubicBezTo>
                <a:cubicBezTo>
                  <a:pt x="420793" y="67724"/>
                  <a:pt x="417036" y="60212"/>
                  <a:pt x="413279" y="60212"/>
                </a:cubicBezTo>
                <a:cubicBezTo>
                  <a:pt x="390737" y="60212"/>
                  <a:pt x="390737" y="60212"/>
                  <a:pt x="390737" y="60212"/>
                </a:cubicBezTo>
                <a:cubicBezTo>
                  <a:pt x="390737" y="30163"/>
                  <a:pt x="390737" y="30163"/>
                  <a:pt x="390737" y="30163"/>
                </a:cubicBezTo>
                <a:cubicBezTo>
                  <a:pt x="413279" y="30163"/>
                  <a:pt x="413279" y="30163"/>
                  <a:pt x="413279" y="30163"/>
                </a:cubicBezTo>
                <a:cubicBezTo>
                  <a:pt x="435822" y="30163"/>
                  <a:pt x="450850" y="48943"/>
                  <a:pt x="450850" y="75236"/>
                </a:cubicBezTo>
                <a:cubicBezTo>
                  <a:pt x="450850" y="405778"/>
                  <a:pt x="450850" y="405778"/>
                  <a:pt x="450850" y="405778"/>
                </a:cubicBezTo>
                <a:cubicBezTo>
                  <a:pt x="450850" y="432071"/>
                  <a:pt x="432065" y="450851"/>
                  <a:pt x="405765" y="450851"/>
                </a:cubicBezTo>
                <a:cubicBezTo>
                  <a:pt x="45085" y="450851"/>
                  <a:pt x="45085" y="450851"/>
                  <a:pt x="45085" y="450851"/>
                </a:cubicBezTo>
                <a:cubicBezTo>
                  <a:pt x="18785" y="450851"/>
                  <a:pt x="0" y="432071"/>
                  <a:pt x="0" y="405778"/>
                </a:cubicBezTo>
                <a:cubicBezTo>
                  <a:pt x="0" y="75236"/>
                  <a:pt x="0" y="75236"/>
                  <a:pt x="0" y="75236"/>
                </a:cubicBezTo>
                <a:cubicBezTo>
                  <a:pt x="0" y="48943"/>
                  <a:pt x="15028" y="30163"/>
                  <a:pt x="37571" y="30163"/>
                </a:cubicBezTo>
                <a:close/>
                <a:moveTo>
                  <a:pt x="345281" y="0"/>
                </a:moveTo>
                <a:cubicBezTo>
                  <a:pt x="352822" y="0"/>
                  <a:pt x="360362" y="7540"/>
                  <a:pt x="360362" y="15081"/>
                </a:cubicBezTo>
                <a:cubicBezTo>
                  <a:pt x="360362" y="75406"/>
                  <a:pt x="360362" y="75406"/>
                  <a:pt x="360362" y="75406"/>
                </a:cubicBezTo>
                <a:cubicBezTo>
                  <a:pt x="360362" y="82947"/>
                  <a:pt x="352822" y="90488"/>
                  <a:pt x="345281" y="90488"/>
                </a:cubicBezTo>
                <a:cubicBezTo>
                  <a:pt x="337741" y="90488"/>
                  <a:pt x="330200" y="82947"/>
                  <a:pt x="330200" y="75406"/>
                </a:cubicBezTo>
                <a:cubicBezTo>
                  <a:pt x="330200" y="15081"/>
                  <a:pt x="330200" y="15081"/>
                  <a:pt x="330200" y="15081"/>
                </a:cubicBezTo>
                <a:cubicBezTo>
                  <a:pt x="330200" y="7540"/>
                  <a:pt x="337741" y="0"/>
                  <a:pt x="345281" y="0"/>
                </a:cubicBezTo>
                <a:close/>
                <a:moveTo>
                  <a:pt x="103981" y="0"/>
                </a:moveTo>
                <a:cubicBezTo>
                  <a:pt x="111522" y="0"/>
                  <a:pt x="119062" y="7540"/>
                  <a:pt x="119062" y="15081"/>
                </a:cubicBezTo>
                <a:cubicBezTo>
                  <a:pt x="119062" y="75406"/>
                  <a:pt x="119062" y="75406"/>
                  <a:pt x="119062" y="75406"/>
                </a:cubicBezTo>
                <a:cubicBezTo>
                  <a:pt x="119062" y="82947"/>
                  <a:pt x="111522" y="90488"/>
                  <a:pt x="103981" y="90488"/>
                </a:cubicBezTo>
                <a:cubicBezTo>
                  <a:pt x="96441" y="90488"/>
                  <a:pt x="88900" y="82947"/>
                  <a:pt x="88900" y="75406"/>
                </a:cubicBezTo>
                <a:cubicBezTo>
                  <a:pt x="88900" y="15081"/>
                  <a:pt x="88900" y="15081"/>
                  <a:pt x="88900" y="15081"/>
                </a:cubicBezTo>
                <a:cubicBezTo>
                  <a:pt x="88900" y="7540"/>
                  <a:pt x="96441" y="0"/>
                  <a:pt x="10398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4399722" y="3829879"/>
            <a:ext cx="3591338" cy="1775791"/>
          </a:xfrm>
          <a:prstGeom prst="diamond">
            <a:avLst/>
          </a:prstGeom>
          <a:noFill/>
          <a:ln>
            <a:solidFill>
              <a:srgbClr val="52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5400000">
            <a:off x="9554818" y="3140769"/>
            <a:ext cx="768626" cy="662609"/>
          </a:xfrm>
          <a:prstGeom prst="triangl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16200000" flipH="1">
            <a:off x="1749288" y="3127518"/>
            <a:ext cx="768626" cy="662609"/>
          </a:xfrm>
          <a:prstGeom prst="triangl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85460" y="4121150"/>
            <a:ext cx="14020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5ABAB8"/>
                </a:solidFill>
                <a:effectLst/>
                <a:latin typeface="+mj-ea"/>
                <a:ea typeface="+mj-ea"/>
              </a:rPr>
              <a:t>04</a:t>
            </a:r>
            <a:endParaRPr lang="en-US" altLang="zh-CN" sz="8000" dirty="0">
              <a:solidFill>
                <a:srgbClr val="5ABAB8"/>
              </a:solidFill>
              <a:effectLst/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/>
          <p:cNvCxnSpPr/>
          <p:nvPr/>
        </p:nvCxnSpPr>
        <p:spPr>
          <a:xfrm>
            <a:off x="1651939" y="1470108"/>
            <a:ext cx="0" cy="4929809"/>
          </a:xfrm>
          <a:prstGeom prst="line">
            <a:avLst/>
          </a:prstGeom>
          <a:ln>
            <a:solidFill>
              <a:srgbClr val="52A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等腰三角形 1"/>
          <p:cNvSpPr/>
          <p:nvPr/>
        </p:nvSpPr>
        <p:spPr>
          <a:xfrm flipV="1">
            <a:off x="3856385" y="0"/>
            <a:ext cx="1231822" cy="768626"/>
          </a:xfrm>
          <a:prstGeom prst="triangl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flipV="1">
            <a:off x="5705062" y="0"/>
            <a:ext cx="781877" cy="487872"/>
          </a:xfrm>
          <a:prstGeom prst="triangl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flipV="1">
            <a:off x="6970645" y="0"/>
            <a:ext cx="1152938" cy="719404"/>
          </a:xfrm>
          <a:prstGeom prst="triangl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977745" y="649356"/>
            <a:ext cx="246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规划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&amp;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总结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六边形 5"/>
          <p:cNvSpPr/>
          <p:nvPr/>
        </p:nvSpPr>
        <p:spPr>
          <a:xfrm rot="5400000">
            <a:off x="1174861" y="1920681"/>
            <a:ext cx="980661" cy="845397"/>
          </a:xfrm>
          <a:prstGeom prst="hexagon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08819" y="1989345"/>
            <a:ext cx="69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01</a:t>
            </a:r>
            <a:endParaRPr lang="en-US" altLang="zh-CN" sz="40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254375" y="4558804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汉仪粗仿宋简" panose="02010600000101010101" pitchFamily="2" charset="-122"/>
                <a:ea typeface="汉仪粗仿宋简" panose="02010600000101010101" pitchFamily="2" charset="-122"/>
              </a:rPr>
              <a:t>02</a:t>
            </a:r>
            <a:endParaRPr lang="zh-CN" altLang="en-US" sz="4800" dirty="0">
              <a:solidFill>
                <a:schemeClr val="bg1"/>
              </a:solidFill>
              <a:latin typeface="汉仪粗仿宋简" panose="02010600000101010101" pitchFamily="2" charset="-122"/>
              <a:ea typeface="汉仪粗仿宋简" panose="0201060000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662930" y="4806503"/>
            <a:ext cx="3882887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sym typeface="+mn-ea"/>
              </a:rPr>
              <a:t>不足：音乐音色较差，会有杂音。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63620" y="2051050"/>
            <a:ext cx="44221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优势：后台可以更换广告页、歌曲和歌曲海报。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六边形 3"/>
          <p:cNvSpPr/>
          <p:nvPr/>
        </p:nvSpPr>
        <p:spPr>
          <a:xfrm rot="5400000">
            <a:off x="1174861" y="4868986"/>
            <a:ext cx="980661" cy="845397"/>
          </a:xfrm>
          <a:prstGeom prst="hexagon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20249" y="4938285"/>
            <a:ext cx="69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02</a:t>
            </a:r>
            <a:endParaRPr lang="en-US" altLang="zh-CN" sz="40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 81"/>
          <p:cNvSpPr/>
          <p:nvPr/>
        </p:nvSpPr>
        <p:spPr>
          <a:xfrm>
            <a:off x="0" y="0"/>
            <a:ext cx="6620568" cy="3644347"/>
          </a:xfrm>
          <a:custGeom>
            <a:avLst/>
            <a:gdLst>
              <a:gd name="connsiteX0" fmla="*/ 0 w 6620568"/>
              <a:gd name="connsiteY0" fmla="*/ 0 h 3644347"/>
              <a:gd name="connsiteX1" fmla="*/ 6620568 w 6620568"/>
              <a:gd name="connsiteY1" fmla="*/ 0 h 3644347"/>
              <a:gd name="connsiteX2" fmla="*/ 3008243 w 6620568"/>
              <a:gd name="connsiteY2" fmla="*/ 3644347 h 3644347"/>
              <a:gd name="connsiteX3" fmla="*/ 0 w 6620568"/>
              <a:gd name="connsiteY3" fmla="*/ 609438 h 364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20568" h="3644347">
                <a:moveTo>
                  <a:pt x="0" y="0"/>
                </a:moveTo>
                <a:lnTo>
                  <a:pt x="6620568" y="0"/>
                </a:lnTo>
                <a:lnTo>
                  <a:pt x="3008243" y="3644347"/>
                </a:lnTo>
                <a:lnTo>
                  <a:pt x="0" y="609438"/>
                </a:lnTo>
                <a:close/>
              </a:path>
            </a:pathLst>
          </a:cu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 79"/>
          <p:cNvSpPr/>
          <p:nvPr/>
        </p:nvSpPr>
        <p:spPr>
          <a:xfrm>
            <a:off x="0" y="1046922"/>
            <a:ext cx="2670075" cy="5367130"/>
          </a:xfrm>
          <a:custGeom>
            <a:avLst/>
            <a:gdLst>
              <a:gd name="connsiteX0" fmla="*/ 0 w 2943675"/>
              <a:gd name="connsiteY0" fmla="*/ 0 h 5917095"/>
              <a:gd name="connsiteX1" fmla="*/ 907333 w 2943675"/>
              <a:gd name="connsiteY1" fmla="*/ 907334 h 5917095"/>
              <a:gd name="connsiteX2" fmla="*/ 2943675 w 2943675"/>
              <a:gd name="connsiteY2" fmla="*/ 2973420 h 5917095"/>
              <a:gd name="connsiteX3" fmla="*/ 0 w 2943675"/>
              <a:gd name="connsiteY3" fmla="*/ 5917095 h 5917095"/>
              <a:gd name="connsiteX4" fmla="*/ 0 w 2943675"/>
              <a:gd name="connsiteY4" fmla="*/ 0 h 591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3675" h="5917095">
                <a:moveTo>
                  <a:pt x="0" y="0"/>
                </a:moveTo>
                <a:lnTo>
                  <a:pt x="907333" y="907334"/>
                </a:lnTo>
                <a:lnTo>
                  <a:pt x="2943675" y="2973420"/>
                </a:lnTo>
                <a:lnTo>
                  <a:pt x="0" y="59170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-9708" y="3856383"/>
            <a:ext cx="5906925" cy="3001617"/>
          </a:xfrm>
          <a:custGeom>
            <a:avLst/>
            <a:gdLst>
              <a:gd name="connsiteX0" fmla="*/ 2943675 w 5897217"/>
              <a:gd name="connsiteY0" fmla="*/ 0 h 2996684"/>
              <a:gd name="connsiteX1" fmla="*/ 5897217 w 5897217"/>
              <a:gd name="connsiteY1" fmla="*/ 2996684 h 2996684"/>
              <a:gd name="connsiteX2" fmla="*/ 0 w 5897217"/>
              <a:gd name="connsiteY2" fmla="*/ 2996684 h 2996684"/>
              <a:gd name="connsiteX3" fmla="*/ 0 w 5897217"/>
              <a:gd name="connsiteY3" fmla="*/ 2943675 h 2996684"/>
              <a:gd name="connsiteX4" fmla="*/ 2943675 w 5897217"/>
              <a:gd name="connsiteY4" fmla="*/ 0 h 2996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7217" h="2996684">
                <a:moveTo>
                  <a:pt x="2943675" y="0"/>
                </a:moveTo>
                <a:lnTo>
                  <a:pt x="5897217" y="2996684"/>
                </a:lnTo>
                <a:lnTo>
                  <a:pt x="0" y="2996684"/>
                </a:lnTo>
                <a:lnTo>
                  <a:pt x="0" y="2943675"/>
                </a:lnTo>
                <a:lnTo>
                  <a:pt x="2943675" y="0"/>
                </a:lnTo>
                <a:close/>
              </a:path>
            </a:pathLst>
          </a:cu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6056242" y="2332382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黑S" panose="00020600040101010101" pitchFamily="18" charset="-122"/>
                <a:ea typeface="汉仪中黑S" panose="00020600040101010101" pitchFamily="18" charset="-122"/>
              </a:rPr>
              <a:t>谢谢观看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汉仪中黑S" panose="00020600040101010101" pitchFamily="18" charset="-122"/>
              <a:ea typeface="汉仪中黑S" panose="00020600040101010101" pitchFamily="18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 flipH="1">
            <a:off x="9580275" y="3392556"/>
            <a:ext cx="2611725" cy="241189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 flipH="1">
            <a:off x="8905820" y="3551583"/>
            <a:ext cx="3286181" cy="3034747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flipH="1">
            <a:off x="8984743" y="3896138"/>
            <a:ext cx="3207257" cy="296186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9156945" y="4055165"/>
            <a:ext cx="3035056" cy="2802835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>
            <a:off x="4054119" y="622851"/>
            <a:ext cx="2492455" cy="24384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>
            <a:off x="4307317" y="132522"/>
            <a:ext cx="3021135" cy="2968486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 81"/>
          <p:cNvSpPr/>
          <p:nvPr/>
        </p:nvSpPr>
        <p:spPr>
          <a:xfrm>
            <a:off x="0" y="0"/>
            <a:ext cx="6620568" cy="3644347"/>
          </a:xfrm>
          <a:custGeom>
            <a:avLst/>
            <a:gdLst>
              <a:gd name="connsiteX0" fmla="*/ 0 w 6620568"/>
              <a:gd name="connsiteY0" fmla="*/ 0 h 3644347"/>
              <a:gd name="connsiteX1" fmla="*/ 6620568 w 6620568"/>
              <a:gd name="connsiteY1" fmla="*/ 0 h 3644347"/>
              <a:gd name="connsiteX2" fmla="*/ 3008243 w 6620568"/>
              <a:gd name="connsiteY2" fmla="*/ 3644347 h 3644347"/>
              <a:gd name="connsiteX3" fmla="*/ 0 w 6620568"/>
              <a:gd name="connsiteY3" fmla="*/ 609438 h 364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20568" h="3644347">
                <a:moveTo>
                  <a:pt x="0" y="0"/>
                </a:moveTo>
                <a:lnTo>
                  <a:pt x="6620568" y="0"/>
                </a:lnTo>
                <a:lnTo>
                  <a:pt x="3008243" y="3644347"/>
                </a:lnTo>
                <a:lnTo>
                  <a:pt x="0" y="609438"/>
                </a:lnTo>
                <a:close/>
              </a:path>
            </a:pathLst>
          </a:cu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 79"/>
          <p:cNvSpPr/>
          <p:nvPr/>
        </p:nvSpPr>
        <p:spPr>
          <a:xfrm>
            <a:off x="0" y="1046922"/>
            <a:ext cx="2670075" cy="5367130"/>
          </a:xfrm>
          <a:custGeom>
            <a:avLst/>
            <a:gdLst>
              <a:gd name="connsiteX0" fmla="*/ 0 w 2943675"/>
              <a:gd name="connsiteY0" fmla="*/ 0 h 5917095"/>
              <a:gd name="connsiteX1" fmla="*/ 907333 w 2943675"/>
              <a:gd name="connsiteY1" fmla="*/ 907334 h 5917095"/>
              <a:gd name="connsiteX2" fmla="*/ 2943675 w 2943675"/>
              <a:gd name="connsiteY2" fmla="*/ 2973420 h 5917095"/>
              <a:gd name="connsiteX3" fmla="*/ 0 w 2943675"/>
              <a:gd name="connsiteY3" fmla="*/ 5917095 h 5917095"/>
              <a:gd name="connsiteX4" fmla="*/ 0 w 2943675"/>
              <a:gd name="connsiteY4" fmla="*/ 0 h 591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3675" h="5917095">
                <a:moveTo>
                  <a:pt x="0" y="0"/>
                </a:moveTo>
                <a:lnTo>
                  <a:pt x="907333" y="907334"/>
                </a:lnTo>
                <a:lnTo>
                  <a:pt x="2943675" y="2973420"/>
                </a:lnTo>
                <a:lnTo>
                  <a:pt x="0" y="59170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3" name="直接连接符 132"/>
          <p:cNvCxnSpPr/>
          <p:nvPr/>
        </p:nvCxnSpPr>
        <p:spPr>
          <a:xfrm flipH="1">
            <a:off x="4451684" y="172277"/>
            <a:ext cx="2492455" cy="24384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>
            <a:off x="1029923" y="132522"/>
            <a:ext cx="6298530" cy="6188765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177670" y="1139686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黑S" panose="00020600040101010101" pitchFamily="18" charset="-122"/>
                <a:ea typeface="汉仪中黑S" panose="00020600040101010101" pitchFamily="18" charset="-122"/>
              </a:rPr>
              <a:t>目录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汉仪中黑S" panose="00020600040101010101" pitchFamily="18" charset="-122"/>
              <a:ea typeface="汉仪中黑S" panose="00020600040101010101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9051234" y="2093843"/>
            <a:ext cx="314076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9051234" y="2199861"/>
            <a:ext cx="3140766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86470" y="2875639"/>
            <a:ext cx="1021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01)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74945" y="2904490"/>
            <a:ext cx="2053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团队介绍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451680" y="3767701"/>
            <a:ext cx="87058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粗仿宋简" panose="02010600000101010101" pitchFamily="2" charset="-122"/>
                <a:ea typeface="汉仪粗仿宋简" panose="02010600000101010101" pitchFamily="2" charset="-122"/>
              </a:rPr>
              <a:t>02)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汉仪粗仿宋简" panose="02010600000101010101" pitchFamily="2" charset="-122"/>
              <a:ea typeface="汉仪粗仿宋简" panose="0201060000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407660" y="3829050"/>
            <a:ext cx="4770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所用技术架构及亮点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451985" y="4729839"/>
            <a:ext cx="87058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03)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407660" y="4730115"/>
            <a:ext cx="3805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成果展示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07660" y="5707626"/>
            <a:ext cx="2618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+mj-ea"/>
              </a:rPr>
              <a:t>优势</a:t>
            </a: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+mj-ea"/>
              </a:rPr>
              <a:t>&amp;</a:t>
            </a:r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+mj-ea"/>
              </a:rPr>
              <a:t>不足</a:t>
            </a:r>
            <a:r>
              <a:rPr lang="zh-CN" altLang="en-US" sz="3600" dirty="0">
                <a:latin typeface="+mj-ea"/>
                <a:ea typeface="+mj-ea"/>
                <a:cs typeface="+mj-ea"/>
              </a:rPr>
              <a:t> </a:t>
            </a:r>
            <a:endParaRPr lang="zh-CN" altLang="en-US" sz="3600" dirty="0">
              <a:latin typeface="+mj-ea"/>
              <a:ea typeface="+mj-ea"/>
              <a:cs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58874" y="5646031"/>
            <a:ext cx="87693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+mn-ea"/>
              </a:rPr>
              <a:t>04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+mn-ea"/>
              </a:rPr>
              <a:t>）</a:t>
            </a:r>
            <a:endParaRPr lang="zh-CN" altLang="en-US" sz="4400" dirty="0"/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50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113182" y="3458817"/>
            <a:ext cx="9872870" cy="0"/>
          </a:xfrm>
          <a:prstGeom prst="line">
            <a:avLst/>
          </a:prstGeom>
          <a:ln>
            <a:solidFill>
              <a:srgbClr val="52A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六边形 12"/>
          <p:cNvSpPr/>
          <p:nvPr/>
        </p:nvSpPr>
        <p:spPr>
          <a:xfrm rot="16200000">
            <a:off x="3686658" y="1060933"/>
            <a:ext cx="5078235" cy="4736134"/>
          </a:xfrm>
          <a:prstGeom prst="hexagon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16200000">
            <a:off x="3958307" y="1330842"/>
            <a:ext cx="4488749" cy="418636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757531" y="2756451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团队介绍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Freeform 249"/>
          <p:cNvSpPr>
            <a:spLocks noChangeArrowheads="1"/>
          </p:cNvSpPr>
          <p:nvPr/>
        </p:nvSpPr>
        <p:spPr bwMode="auto">
          <a:xfrm>
            <a:off x="5883829" y="1828800"/>
            <a:ext cx="738950" cy="738950"/>
          </a:xfrm>
          <a:custGeom>
            <a:avLst/>
            <a:gdLst>
              <a:gd name="connsiteX0" fmla="*/ 300038 w 450850"/>
              <a:gd name="connsiteY0" fmla="*/ 360363 h 450851"/>
              <a:gd name="connsiteX1" fmla="*/ 330200 w 450850"/>
              <a:gd name="connsiteY1" fmla="*/ 360363 h 450851"/>
              <a:gd name="connsiteX2" fmla="*/ 330200 w 450850"/>
              <a:gd name="connsiteY2" fmla="*/ 390526 h 450851"/>
              <a:gd name="connsiteX3" fmla="*/ 300038 w 450850"/>
              <a:gd name="connsiteY3" fmla="*/ 390526 h 450851"/>
              <a:gd name="connsiteX4" fmla="*/ 239713 w 450850"/>
              <a:gd name="connsiteY4" fmla="*/ 360363 h 450851"/>
              <a:gd name="connsiteX5" fmla="*/ 269875 w 450850"/>
              <a:gd name="connsiteY5" fmla="*/ 360363 h 450851"/>
              <a:gd name="connsiteX6" fmla="*/ 269875 w 450850"/>
              <a:gd name="connsiteY6" fmla="*/ 390526 h 450851"/>
              <a:gd name="connsiteX7" fmla="*/ 239713 w 450850"/>
              <a:gd name="connsiteY7" fmla="*/ 390526 h 450851"/>
              <a:gd name="connsiteX8" fmla="*/ 179388 w 450850"/>
              <a:gd name="connsiteY8" fmla="*/ 360363 h 450851"/>
              <a:gd name="connsiteX9" fmla="*/ 209550 w 450850"/>
              <a:gd name="connsiteY9" fmla="*/ 360363 h 450851"/>
              <a:gd name="connsiteX10" fmla="*/ 209550 w 450850"/>
              <a:gd name="connsiteY10" fmla="*/ 390526 h 450851"/>
              <a:gd name="connsiteX11" fmla="*/ 179388 w 450850"/>
              <a:gd name="connsiteY11" fmla="*/ 390526 h 450851"/>
              <a:gd name="connsiteX12" fmla="*/ 119063 w 450850"/>
              <a:gd name="connsiteY12" fmla="*/ 360363 h 450851"/>
              <a:gd name="connsiteX13" fmla="*/ 149225 w 450850"/>
              <a:gd name="connsiteY13" fmla="*/ 360363 h 450851"/>
              <a:gd name="connsiteX14" fmla="*/ 149225 w 450850"/>
              <a:gd name="connsiteY14" fmla="*/ 390526 h 450851"/>
              <a:gd name="connsiteX15" fmla="*/ 119063 w 450850"/>
              <a:gd name="connsiteY15" fmla="*/ 390526 h 450851"/>
              <a:gd name="connsiteX16" fmla="*/ 58738 w 450850"/>
              <a:gd name="connsiteY16" fmla="*/ 360363 h 450851"/>
              <a:gd name="connsiteX17" fmla="*/ 88900 w 450850"/>
              <a:gd name="connsiteY17" fmla="*/ 360363 h 450851"/>
              <a:gd name="connsiteX18" fmla="*/ 88900 w 450850"/>
              <a:gd name="connsiteY18" fmla="*/ 390526 h 450851"/>
              <a:gd name="connsiteX19" fmla="*/ 58738 w 450850"/>
              <a:gd name="connsiteY19" fmla="*/ 390526 h 450851"/>
              <a:gd name="connsiteX20" fmla="*/ 360363 w 450850"/>
              <a:gd name="connsiteY20" fmla="*/ 301625 h 450851"/>
              <a:gd name="connsiteX21" fmla="*/ 390525 w 450850"/>
              <a:gd name="connsiteY21" fmla="*/ 301625 h 450851"/>
              <a:gd name="connsiteX22" fmla="*/ 390525 w 450850"/>
              <a:gd name="connsiteY22" fmla="*/ 330200 h 450851"/>
              <a:gd name="connsiteX23" fmla="*/ 360363 w 450850"/>
              <a:gd name="connsiteY23" fmla="*/ 330200 h 450851"/>
              <a:gd name="connsiteX24" fmla="*/ 300038 w 450850"/>
              <a:gd name="connsiteY24" fmla="*/ 301625 h 450851"/>
              <a:gd name="connsiteX25" fmla="*/ 330200 w 450850"/>
              <a:gd name="connsiteY25" fmla="*/ 301625 h 450851"/>
              <a:gd name="connsiteX26" fmla="*/ 330200 w 450850"/>
              <a:gd name="connsiteY26" fmla="*/ 330200 h 450851"/>
              <a:gd name="connsiteX27" fmla="*/ 300038 w 450850"/>
              <a:gd name="connsiteY27" fmla="*/ 330200 h 450851"/>
              <a:gd name="connsiteX28" fmla="*/ 239713 w 450850"/>
              <a:gd name="connsiteY28" fmla="*/ 301625 h 450851"/>
              <a:gd name="connsiteX29" fmla="*/ 269875 w 450850"/>
              <a:gd name="connsiteY29" fmla="*/ 301625 h 450851"/>
              <a:gd name="connsiteX30" fmla="*/ 269875 w 450850"/>
              <a:gd name="connsiteY30" fmla="*/ 330200 h 450851"/>
              <a:gd name="connsiteX31" fmla="*/ 239713 w 450850"/>
              <a:gd name="connsiteY31" fmla="*/ 330200 h 450851"/>
              <a:gd name="connsiteX32" fmla="*/ 179388 w 450850"/>
              <a:gd name="connsiteY32" fmla="*/ 301625 h 450851"/>
              <a:gd name="connsiteX33" fmla="*/ 209550 w 450850"/>
              <a:gd name="connsiteY33" fmla="*/ 301625 h 450851"/>
              <a:gd name="connsiteX34" fmla="*/ 209550 w 450850"/>
              <a:gd name="connsiteY34" fmla="*/ 330200 h 450851"/>
              <a:gd name="connsiteX35" fmla="*/ 179388 w 450850"/>
              <a:gd name="connsiteY35" fmla="*/ 330200 h 450851"/>
              <a:gd name="connsiteX36" fmla="*/ 119063 w 450850"/>
              <a:gd name="connsiteY36" fmla="*/ 301625 h 450851"/>
              <a:gd name="connsiteX37" fmla="*/ 149225 w 450850"/>
              <a:gd name="connsiteY37" fmla="*/ 301625 h 450851"/>
              <a:gd name="connsiteX38" fmla="*/ 149225 w 450850"/>
              <a:gd name="connsiteY38" fmla="*/ 330200 h 450851"/>
              <a:gd name="connsiteX39" fmla="*/ 119063 w 450850"/>
              <a:gd name="connsiteY39" fmla="*/ 330200 h 450851"/>
              <a:gd name="connsiteX40" fmla="*/ 58738 w 450850"/>
              <a:gd name="connsiteY40" fmla="*/ 301625 h 450851"/>
              <a:gd name="connsiteX41" fmla="*/ 88900 w 450850"/>
              <a:gd name="connsiteY41" fmla="*/ 301625 h 450851"/>
              <a:gd name="connsiteX42" fmla="*/ 88900 w 450850"/>
              <a:gd name="connsiteY42" fmla="*/ 330200 h 450851"/>
              <a:gd name="connsiteX43" fmla="*/ 58738 w 450850"/>
              <a:gd name="connsiteY43" fmla="*/ 330200 h 450851"/>
              <a:gd name="connsiteX44" fmla="*/ 360363 w 450850"/>
              <a:gd name="connsiteY44" fmla="*/ 241300 h 450851"/>
              <a:gd name="connsiteX45" fmla="*/ 390525 w 450850"/>
              <a:gd name="connsiteY45" fmla="*/ 241300 h 450851"/>
              <a:gd name="connsiteX46" fmla="*/ 390525 w 450850"/>
              <a:gd name="connsiteY46" fmla="*/ 271463 h 450851"/>
              <a:gd name="connsiteX47" fmla="*/ 360363 w 450850"/>
              <a:gd name="connsiteY47" fmla="*/ 271463 h 450851"/>
              <a:gd name="connsiteX48" fmla="*/ 300038 w 450850"/>
              <a:gd name="connsiteY48" fmla="*/ 241300 h 450851"/>
              <a:gd name="connsiteX49" fmla="*/ 330200 w 450850"/>
              <a:gd name="connsiteY49" fmla="*/ 241300 h 450851"/>
              <a:gd name="connsiteX50" fmla="*/ 330200 w 450850"/>
              <a:gd name="connsiteY50" fmla="*/ 271463 h 450851"/>
              <a:gd name="connsiteX51" fmla="*/ 300038 w 450850"/>
              <a:gd name="connsiteY51" fmla="*/ 271463 h 450851"/>
              <a:gd name="connsiteX52" fmla="*/ 239713 w 450850"/>
              <a:gd name="connsiteY52" fmla="*/ 241300 h 450851"/>
              <a:gd name="connsiteX53" fmla="*/ 269875 w 450850"/>
              <a:gd name="connsiteY53" fmla="*/ 241300 h 450851"/>
              <a:gd name="connsiteX54" fmla="*/ 269875 w 450850"/>
              <a:gd name="connsiteY54" fmla="*/ 271463 h 450851"/>
              <a:gd name="connsiteX55" fmla="*/ 239713 w 450850"/>
              <a:gd name="connsiteY55" fmla="*/ 271463 h 450851"/>
              <a:gd name="connsiteX56" fmla="*/ 179388 w 450850"/>
              <a:gd name="connsiteY56" fmla="*/ 241300 h 450851"/>
              <a:gd name="connsiteX57" fmla="*/ 209550 w 450850"/>
              <a:gd name="connsiteY57" fmla="*/ 241300 h 450851"/>
              <a:gd name="connsiteX58" fmla="*/ 209550 w 450850"/>
              <a:gd name="connsiteY58" fmla="*/ 271463 h 450851"/>
              <a:gd name="connsiteX59" fmla="*/ 179388 w 450850"/>
              <a:gd name="connsiteY59" fmla="*/ 271463 h 450851"/>
              <a:gd name="connsiteX60" fmla="*/ 119063 w 450850"/>
              <a:gd name="connsiteY60" fmla="*/ 241300 h 450851"/>
              <a:gd name="connsiteX61" fmla="*/ 149225 w 450850"/>
              <a:gd name="connsiteY61" fmla="*/ 241300 h 450851"/>
              <a:gd name="connsiteX62" fmla="*/ 149225 w 450850"/>
              <a:gd name="connsiteY62" fmla="*/ 271463 h 450851"/>
              <a:gd name="connsiteX63" fmla="*/ 119063 w 450850"/>
              <a:gd name="connsiteY63" fmla="*/ 271463 h 450851"/>
              <a:gd name="connsiteX64" fmla="*/ 58738 w 450850"/>
              <a:gd name="connsiteY64" fmla="*/ 241300 h 450851"/>
              <a:gd name="connsiteX65" fmla="*/ 88900 w 450850"/>
              <a:gd name="connsiteY65" fmla="*/ 241300 h 450851"/>
              <a:gd name="connsiteX66" fmla="*/ 88900 w 450850"/>
              <a:gd name="connsiteY66" fmla="*/ 271463 h 450851"/>
              <a:gd name="connsiteX67" fmla="*/ 58738 w 450850"/>
              <a:gd name="connsiteY67" fmla="*/ 271463 h 450851"/>
              <a:gd name="connsiteX68" fmla="*/ 360363 w 450850"/>
              <a:gd name="connsiteY68" fmla="*/ 180975 h 450851"/>
              <a:gd name="connsiteX69" fmla="*/ 390525 w 450850"/>
              <a:gd name="connsiteY69" fmla="*/ 180975 h 450851"/>
              <a:gd name="connsiteX70" fmla="*/ 390525 w 450850"/>
              <a:gd name="connsiteY70" fmla="*/ 211138 h 450851"/>
              <a:gd name="connsiteX71" fmla="*/ 360363 w 450850"/>
              <a:gd name="connsiteY71" fmla="*/ 211138 h 450851"/>
              <a:gd name="connsiteX72" fmla="*/ 300038 w 450850"/>
              <a:gd name="connsiteY72" fmla="*/ 180975 h 450851"/>
              <a:gd name="connsiteX73" fmla="*/ 330200 w 450850"/>
              <a:gd name="connsiteY73" fmla="*/ 180975 h 450851"/>
              <a:gd name="connsiteX74" fmla="*/ 330200 w 450850"/>
              <a:gd name="connsiteY74" fmla="*/ 211138 h 450851"/>
              <a:gd name="connsiteX75" fmla="*/ 300038 w 450850"/>
              <a:gd name="connsiteY75" fmla="*/ 211138 h 450851"/>
              <a:gd name="connsiteX76" fmla="*/ 239713 w 450850"/>
              <a:gd name="connsiteY76" fmla="*/ 180975 h 450851"/>
              <a:gd name="connsiteX77" fmla="*/ 269875 w 450850"/>
              <a:gd name="connsiteY77" fmla="*/ 180975 h 450851"/>
              <a:gd name="connsiteX78" fmla="*/ 269875 w 450850"/>
              <a:gd name="connsiteY78" fmla="*/ 211138 h 450851"/>
              <a:gd name="connsiteX79" fmla="*/ 239713 w 450850"/>
              <a:gd name="connsiteY79" fmla="*/ 211138 h 450851"/>
              <a:gd name="connsiteX80" fmla="*/ 179388 w 450850"/>
              <a:gd name="connsiteY80" fmla="*/ 180975 h 450851"/>
              <a:gd name="connsiteX81" fmla="*/ 209550 w 450850"/>
              <a:gd name="connsiteY81" fmla="*/ 180975 h 450851"/>
              <a:gd name="connsiteX82" fmla="*/ 209550 w 450850"/>
              <a:gd name="connsiteY82" fmla="*/ 211138 h 450851"/>
              <a:gd name="connsiteX83" fmla="*/ 179388 w 450850"/>
              <a:gd name="connsiteY83" fmla="*/ 211138 h 450851"/>
              <a:gd name="connsiteX84" fmla="*/ 119063 w 450850"/>
              <a:gd name="connsiteY84" fmla="*/ 180975 h 450851"/>
              <a:gd name="connsiteX85" fmla="*/ 149225 w 450850"/>
              <a:gd name="connsiteY85" fmla="*/ 180975 h 450851"/>
              <a:gd name="connsiteX86" fmla="*/ 149225 w 450850"/>
              <a:gd name="connsiteY86" fmla="*/ 211138 h 450851"/>
              <a:gd name="connsiteX87" fmla="*/ 119063 w 450850"/>
              <a:gd name="connsiteY87" fmla="*/ 211138 h 450851"/>
              <a:gd name="connsiteX88" fmla="*/ 149225 w 450850"/>
              <a:gd name="connsiteY88" fmla="*/ 30163 h 450851"/>
              <a:gd name="connsiteX89" fmla="*/ 300037 w 450850"/>
              <a:gd name="connsiteY89" fmla="*/ 30163 h 450851"/>
              <a:gd name="connsiteX90" fmla="*/ 300037 w 450850"/>
              <a:gd name="connsiteY90" fmla="*/ 60326 h 450851"/>
              <a:gd name="connsiteX91" fmla="*/ 149225 w 450850"/>
              <a:gd name="connsiteY91" fmla="*/ 60326 h 450851"/>
              <a:gd name="connsiteX92" fmla="*/ 37571 w 450850"/>
              <a:gd name="connsiteY92" fmla="*/ 30163 h 450851"/>
              <a:gd name="connsiteX93" fmla="*/ 60113 w 450850"/>
              <a:gd name="connsiteY93" fmla="*/ 30163 h 450851"/>
              <a:gd name="connsiteX94" fmla="*/ 60113 w 450850"/>
              <a:gd name="connsiteY94" fmla="*/ 60212 h 450851"/>
              <a:gd name="connsiteX95" fmla="*/ 37571 w 450850"/>
              <a:gd name="connsiteY95" fmla="*/ 60212 h 450851"/>
              <a:gd name="connsiteX96" fmla="*/ 30057 w 450850"/>
              <a:gd name="connsiteY96" fmla="*/ 75236 h 450851"/>
              <a:gd name="connsiteX97" fmla="*/ 30057 w 450850"/>
              <a:gd name="connsiteY97" fmla="*/ 120650 h 450851"/>
              <a:gd name="connsiteX98" fmla="*/ 420687 w 450850"/>
              <a:gd name="connsiteY98" fmla="*/ 120650 h 450851"/>
              <a:gd name="connsiteX99" fmla="*/ 420687 w 450850"/>
              <a:gd name="connsiteY99" fmla="*/ 150813 h 450851"/>
              <a:gd name="connsiteX100" fmla="*/ 30057 w 450850"/>
              <a:gd name="connsiteY100" fmla="*/ 150813 h 450851"/>
              <a:gd name="connsiteX101" fmla="*/ 30057 w 450850"/>
              <a:gd name="connsiteY101" fmla="*/ 184341 h 450851"/>
              <a:gd name="connsiteX102" fmla="*/ 30057 w 450850"/>
              <a:gd name="connsiteY102" fmla="*/ 405778 h 450851"/>
              <a:gd name="connsiteX103" fmla="*/ 45085 w 450850"/>
              <a:gd name="connsiteY103" fmla="*/ 420802 h 450851"/>
              <a:gd name="connsiteX104" fmla="*/ 405765 w 450850"/>
              <a:gd name="connsiteY104" fmla="*/ 420802 h 450851"/>
              <a:gd name="connsiteX105" fmla="*/ 420793 w 450850"/>
              <a:gd name="connsiteY105" fmla="*/ 405778 h 450851"/>
              <a:gd name="connsiteX106" fmla="*/ 420793 w 450850"/>
              <a:gd name="connsiteY106" fmla="*/ 75236 h 450851"/>
              <a:gd name="connsiteX107" fmla="*/ 413279 w 450850"/>
              <a:gd name="connsiteY107" fmla="*/ 60212 h 450851"/>
              <a:gd name="connsiteX108" fmla="*/ 390737 w 450850"/>
              <a:gd name="connsiteY108" fmla="*/ 60212 h 450851"/>
              <a:gd name="connsiteX109" fmla="*/ 390737 w 450850"/>
              <a:gd name="connsiteY109" fmla="*/ 30163 h 450851"/>
              <a:gd name="connsiteX110" fmla="*/ 413279 w 450850"/>
              <a:gd name="connsiteY110" fmla="*/ 30163 h 450851"/>
              <a:gd name="connsiteX111" fmla="*/ 450850 w 450850"/>
              <a:gd name="connsiteY111" fmla="*/ 75236 h 450851"/>
              <a:gd name="connsiteX112" fmla="*/ 450850 w 450850"/>
              <a:gd name="connsiteY112" fmla="*/ 405778 h 450851"/>
              <a:gd name="connsiteX113" fmla="*/ 405765 w 450850"/>
              <a:gd name="connsiteY113" fmla="*/ 450851 h 450851"/>
              <a:gd name="connsiteX114" fmla="*/ 45085 w 450850"/>
              <a:gd name="connsiteY114" fmla="*/ 450851 h 450851"/>
              <a:gd name="connsiteX115" fmla="*/ 0 w 450850"/>
              <a:gd name="connsiteY115" fmla="*/ 405778 h 450851"/>
              <a:gd name="connsiteX116" fmla="*/ 0 w 450850"/>
              <a:gd name="connsiteY116" fmla="*/ 75236 h 450851"/>
              <a:gd name="connsiteX117" fmla="*/ 37571 w 450850"/>
              <a:gd name="connsiteY117" fmla="*/ 30163 h 450851"/>
              <a:gd name="connsiteX118" fmla="*/ 345281 w 450850"/>
              <a:gd name="connsiteY118" fmla="*/ 0 h 450851"/>
              <a:gd name="connsiteX119" fmla="*/ 360362 w 450850"/>
              <a:gd name="connsiteY119" fmla="*/ 15081 h 450851"/>
              <a:gd name="connsiteX120" fmla="*/ 360362 w 450850"/>
              <a:gd name="connsiteY120" fmla="*/ 75406 h 450851"/>
              <a:gd name="connsiteX121" fmla="*/ 345281 w 450850"/>
              <a:gd name="connsiteY121" fmla="*/ 90488 h 450851"/>
              <a:gd name="connsiteX122" fmla="*/ 330200 w 450850"/>
              <a:gd name="connsiteY122" fmla="*/ 75406 h 450851"/>
              <a:gd name="connsiteX123" fmla="*/ 330200 w 450850"/>
              <a:gd name="connsiteY123" fmla="*/ 15081 h 450851"/>
              <a:gd name="connsiteX124" fmla="*/ 345281 w 450850"/>
              <a:gd name="connsiteY124" fmla="*/ 0 h 450851"/>
              <a:gd name="connsiteX125" fmla="*/ 103981 w 450850"/>
              <a:gd name="connsiteY125" fmla="*/ 0 h 450851"/>
              <a:gd name="connsiteX126" fmla="*/ 119062 w 450850"/>
              <a:gd name="connsiteY126" fmla="*/ 15081 h 450851"/>
              <a:gd name="connsiteX127" fmla="*/ 119062 w 450850"/>
              <a:gd name="connsiteY127" fmla="*/ 75406 h 450851"/>
              <a:gd name="connsiteX128" fmla="*/ 103981 w 450850"/>
              <a:gd name="connsiteY128" fmla="*/ 90488 h 450851"/>
              <a:gd name="connsiteX129" fmla="*/ 88900 w 450850"/>
              <a:gd name="connsiteY129" fmla="*/ 75406 h 450851"/>
              <a:gd name="connsiteX130" fmla="*/ 88900 w 450850"/>
              <a:gd name="connsiteY130" fmla="*/ 15081 h 450851"/>
              <a:gd name="connsiteX131" fmla="*/ 103981 w 450850"/>
              <a:gd name="connsiteY131" fmla="*/ 0 h 45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450850" h="450851">
                <a:moveTo>
                  <a:pt x="300038" y="360363"/>
                </a:moveTo>
                <a:lnTo>
                  <a:pt x="330200" y="360363"/>
                </a:lnTo>
                <a:lnTo>
                  <a:pt x="330200" y="390526"/>
                </a:lnTo>
                <a:lnTo>
                  <a:pt x="300038" y="390526"/>
                </a:lnTo>
                <a:close/>
                <a:moveTo>
                  <a:pt x="239713" y="360363"/>
                </a:moveTo>
                <a:lnTo>
                  <a:pt x="269875" y="360363"/>
                </a:lnTo>
                <a:lnTo>
                  <a:pt x="269875" y="390526"/>
                </a:lnTo>
                <a:lnTo>
                  <a:pt x="239713" y="390526"/>
                </a:lnTo>
                <a:close/>
                <a:moveTo>
                  <a:pt x="179388" y="360363"/>
                </a:moveTo>
                <a:lnTo>
                  <a:pt x="209550" y="360363"/>
                </a:lnTo>
                <a:lnTo>
                  <a:pt x="209550" y="390526"/>
                </a:lnTo>
                <a:lnTo>
                  <a:pt x="179388" y="390526"/>
                </a:lnTo>
                <a:close/>
                <a:moveTo>
                  <a:pt x="119063" y="360363"/>
                </a:moveTo>
                <a:lnTo>
                  <a:pt x="149225" y="360363"/>
                </a:lnTo>
                <a:lnTo>
                  <a:pt x="149225" y="390526"/>
                </a:lnTo>
                <a:lnTo>
                  <a:pt x="119063" y="390526"/>
                </a:lnTo>
                <a:close/>
                <a:moveTo>
                  <a:pt x="58738" y="360363"/>
                </a:moveTo>
                <a:lnTo>
                  <a:pt x="88900" y="360363"/>
                </a:lnTo>
                <a:lnTo>
                  <a:pt x="88900" y="390526"/>
                </a:lnTo>
                <a:lnTo>
                  <a:pt x="58738" y="390526"/>
                </a:lnTo>
                <a:close/>
                <a:moveTo>
                  <a:pt x="360363" y="301625"/>
                </a:moveTo>
                <a:lnTo>
                  <a:pt x="390525" y="301625"/>
                </a:lnTo>
                <a:lnTo>
                  <a:pt x="390525" y="330200"/>
                </a:lnTo>
                <a:lnTo>
                  <a:pt x="360363" y="330200"/>
                </a:lnTo>
                <a:close/>
                <a:moveTo>
                  <a:pt x="300038" y="301625"/>
                </a:moveTo>
                <a:lnTo>
                  <a:pt x="330200" y="301625"/>
                </a:lnTo>
                <a:lnTo>
                  <a:pt x="330200" y="330200"/>
                </a:lnTo>
                <a:lnTo>
                  <a:pt x="300038" y="330200"/>
                </a:lnTo>
                <a:close/>
                <a:moveTo>
                  <a:pt x="239713" y="301625"/>
                </a:moveTo>
                <a:lnTo>
                  <a:pt x="269875" y="301625"/>
                </a:lnTo>
                <a:lnTo>
                  <a:pt x="269875" y="330200"/>
                </a:lnTo>
                <a:lnTo>
                  <a:pt x="239713" y="330200"/>
                </a:lnTo>
                <a:close/>
                <a:moveTo>
                  <a:pt x="179388" y="301625"/>
                </a:moveTo>
                <a:lnTo>
                  <a:pt x="209550" y="301625"/>
                </a:lnTo>
                <a:lnTo>
                  <a:pt x="209550" y="330200"/>
                </a:lnTo>
                <a:lnTo>
                  <a:pt x="179388" y="330200"/>
                </a:lnTo>
                <a:close/>
                <a:moveTo>
                  <a:pt x="119063" y="301625"/>
                </a:moveTo>
                <a:lnTo>
                  <a:pt x="149225" y="301625"/>
                </a:lnTo>
                <a:lnTo>
                  <a:pt x="149225" y="330200"/>
                </a:lnTo>
                <a:lnTo>
                  <a:pt x="119063" y="330200"/>
                </a:lnTo>
                <a:close/>
                <a:moveTo>
                  <a:pt x="58738" y="301625"/>
                </a:moveTo>
                <a:lnTo>
                  <a:pt x="88900" y="301625"/>
                </a:lnTo>
                <a:lnTo>
                  <a:pt x="88900" y="330200"/>
                </a:lnTo>
                <a:lnTo>
                  <a:pt x="58738" y="330200"/>
                </a:lnTo>
                <a:close/>
                <a:moveTo>
                  <a:pt x="360363" y="241300"/>
                </a:moveTo>
                <a:lnTo>
                  <a:pt x="390525" y="241300"/>
                </a:lnTo>
                <a:lnTo>
                  <a:pt x="390525" y="271463"/>
                </a:lnTo>
                <a:lnTo>
                  <a:pt x="360363" y="271463"/>
                </a:lnTo>
                <a:close/>
                <a:moveTo>
                  <a:pt x="300038" y="241300"/>
                </a:moveTo>
                <a:lnTo>
                  <a:pt x="330200" y="241300"/>
                </a:lnTo>
                <a:lnTo>
                  <a:pt x="330200" y="271463"/>
                </a:lnTo>
                <a:lnTo>
                  <a:pt x="300038" y="271463"/>
                </a:lnTo>
                <a:close/>
                <a:moveTo>
                  <a:pt x="239713" y="241300"/>
                </a:moveTo>
                <a:lnTo>
                  <a:pt x="269875" y="241300"/>
                </a:lnTo>
                <a:lnTo>
                  <a:pt x="269875" y="271463"/>
                </a:lnTo>
                <a:lnTo>
                  <a:pt x="239713" y="271463"/>
                </a:lnTo>
                <a:close/>
                <a:moveTo>
                  <a:pt x="179388" y="241300"/>
                </a:moveTo>
                <a:lnTo>
                  <a:pt x="209550" y="241300"/>
                </a:lnTo>
                <a:lnTo>
                  <a:pt x="209550" y="271463"/>
                </a:lnTo>
                <a:lnTo>
                  <a:pt x="179388" y="271463"/>
                </a:lnTo>
                <a:close/>
                <a:moveTo>
                  <a:pt x="119063" y="241300"/>
                </a:moveTo>
                <a:lnTo>
                  <a:pt x="149225" y="241300"/>
                </a:lnTo>
                <a:lnTo>
                  <a:pt x="149225" y="271463"/>
                </a:lnTo>
                <a:lnTo>
                  <a:pt x="119063" y="271463"/>
                </a:lnTo>
                <a:close/>
                <a:moveTo>
                  <a:pt x="58738" y="241300"/>
                </a:moveTo>
                <a:lnTo>
                  <a:pt x="88900" y="241300"/>
                </a:lnTo>
                <a:lnTo>
                  <a:pt x="88900" y="271463"/>
                </a:lnTo>
                <a:lnTo>
                  <a:pt x="58738" y="271463"/>
                </a:lnTo>
                <a:close/>
                <a:moveTo>
                  <a:pt x="360363" y="180975"/>
                </a:moveTo>
                <a:lnTo>
                  <a:pt x="390525" y="180975"/>
                </a:lnTo>
                <a:lnTo>
                  <a:pt x="390525" y="211138"/>
                </a:lnTo>
                <a:lnTo>
                  <a:pt x="360363" y="211138"/>
                </a:lnTo>
                <a:close/>
                <a:moveTo>
                  <a:pt x="300038" y="180975"/>
                </a:moveTo>
                <a:lnTo>
                  <a:pt x="330200" y="180975"/>
                </a:lnTo>
                <a:lnTo>
                  <a:pt x="330200" y="211138"/>
                </a:lnTo>
                <a:lnTo>
                  <a:pt x="300038" y="211138"/>
                </a:lnTo>
                <a:close/>
                <a:moveTo>
                  <a:pt x="239713" y="180975"/>
                </a:moveTo>
                <a:lnTo>
                  <a:pt x="269875" y="180975"/>
                </a:lnTo>
                <a:lnTo>
                  <a:pt x="269875" y="211138"/>
                </a:lnTo>
                <a:lnTo>
                  <a:pt x="239713" y="211138"/>
                </a:lnTo>
                <a:close/>
                <a:moveTo>
                  <a:pt x="179388" y="180975"/>
                </a:moveTo>
                <a:lnTo>
                  <a:pt x="209550" y="180975"/>
                </a:lnTo>
                <a:lnTo>
                  <a:pt x="209550" y="211138"/>
                </a:lnTo>
                <a:lnTo>
                  <a:pt x="179388" y="211138"/>
                </a:lnTo>
                <a:close/>
                <a:moveTo>
                  <a:pt x="119063" y="180975"/>
                </a:moveTo>
                <a:lnTo>
                  <a:pt x="149225" y="180975"/>
                </a:lnTo>
                <a:lnTo>
                  <a:pt x="149225" y="211138"/>
                </a:lnTo>
                <a:lnTo>
                  <a:pt x="119063" y="211138"/>
                </a:lnTo>
                <a:close/>
                <a:moveTo>
                  <a:pt x="149225" y="30163"/>
                </a:moveTo>
                <a:lnTo>
                  <a:pt x="300037" y="30163"/>
                </a:lnTo>
                <a:lnTo>
                  <a:pt x="300037" y="60326"/>
                </a:lnTo>
                <a:lnTo>
                  <a:pt x="149225" y="60326"/>
                </a:lnTo>
                <a:close/>
                <a:moveTo>
                  <a:pt x="37571" y="30163"/>
                </a:moveTo>
                <a:cubicBezTo>
                  <a:pt x="60113" y="30163"/>
                  <a:pt x="60113" y="30163"/>
                  <a:pt x="60113" y="30163"/>
                </a:cubicBezTo>
                <a:cubicBezTo>
                  <a:pt x="60113" y="60212"/>
                  <a:pt x="60113" y="60212"/>
                  <a:pt x="60113" y="60212"/>
                </a:cubicBezTo>
                <a:cubicBezTo>
                  <a:pt x="37571" y="60212"/>
                  <a:pt x="37571" y="60212"/>
                  <a:pt x="37571" y="60212"/>
                </a:cubicBezTo>
                <a:cubicBezTo>
                  <a:pt x="33814" y="60212"/>
                  <a:pt x="30057" y="67724"/>
                  <a:pt x="30057" y="75236"/>
                </a:cubicBezTo>
                <a:lnTo>
                  <a:pt x="30057" y="120650"/>
                </a:lnTo>
                <a:lnTo>
                  <a:pt x="420687" y="120650"/>
                </a:lnTo>
                <a:lnTo>
                  <a:pt x="420687" y="150813"/>
                </a:lnTo>
                <a:lnTo>
                  <a:pt x="30057" y="150813"/>
                </a:lnTo>
                <a:lnTo>
                  <a:pt x="30057" y="184341"/>
                </a:lnTo>
                <a:cubicBezTo>
                  <a:pt x="30057" y="405778"/>
                  <a:pt x="30057" y="405778"/>
                  <a:pt x="30057" y="405778"/>
                </a:cubicBezTo>
                <a:cubicBezTo>
                  <a:pt x="30057" y="413290"/>
                  <a:pt x="37571" y="420802"/>
                  <a:pt x="45085" y="420802"/>
                </a:cubicBezTo>
                <a:cubicBezTo>
                  <a:pt x="405765" y="420802"/>
                  <a:pt x="405765" y="420802"/>
                  <a:pt x="405765" y="420802"/>
                </a:cubicBezTo>
                <a:cubicBezTo>
                  <a:pt x="413279" y="420802"/>
                  <a:pt x="420793" y="413290"/>
                  <a:pt x="420793" y="405778"/>
                </a:cubicBezTo>
                <a:cubicBezTo>
                  <a:pt x="420793" y="75236"/>
                  <a:pt x="420793" y="75236"/>
                  <a:pt x="420793" y="75236"/>
                </a:cubicBezTo>
                <a:cubicBezTo>
                  <a:pt x="420793" y="67724"/>
                  <a:pt x="417036" y="60212"/>
                  <a:pt x="413279" y="60212"/>
                </a:cubicBezTo>
                <a:cubicBezTo>
                  <a:pt x="390737" y="60212"/>
                  <a:pt x="390737" y="60212"/>
                  <a:pt x="390737" y="60212"/>
                </a:cubicBezTo>
                <a:cubicBezTo>
                  <a:pt x="390737" y="30163"/>
                  <a:pt x="390737" y="30163"/>
                  <a:pt x="390737" y="30163"/>
                </a:cubicBezTo>
                <a:cubicBezTo>
                  <a:pt x="413279" y="30163"/>
                  <a:pt x="413279" y="30163"/>
                  <a:pt x="413279" y="30163"/>
                </a:cubicBezTo>
                <a:cubicBezTo>
                  <a:pt x="435822" y="30163"/>
                  <a:pt x="450850" y="48943"/>
                  <a:pt x="450850" y="75236"/>
                </a:cubicBezTo>
                <a:cubicBezTo>
                  <a:pt x="450850" y="405778"/>
                  <a:pt x="450850" y="405778"/>
                  <a:pt x="450850" y="405778"/>
                </a:cubicBezTo>
                <a:cubicBezTo>
                  <a:pt x="450850" y="432071"/>
                  <a:pt x="432065" y="450851"/>
                  <a:pt x="405765" y="450851"/>
                </a:cubicBezTo>
                <a:cubicBezTo>
                  <a:pt x="45085" y="450851"/>
                  <a:pt x="45085" y="450851"/>
                  <a:pt x="45085" y="450851"/>
                </a:cubicBezTo>
                <a:cubicBezTo>
                  <a:pt x="18785" y="450851"/>
                  <a:pt x="0" y="432071"/>
                  <a:pt x="0" y="405778"/>
                </a:cubicBezTo>
                <a:cubicBezTo>
                  <a:pt x="0" y="75236"/>
                  <a:pt x="0" y="75236"/>
                  <a:pt x="0" y="75236"/>
                </a:cubicBezTo>
                <a:cubicBezTo>
                  <a:pt x="0" y="48943"/>
                  <a:pt x="15028" y="30163"/>
                  <a:pt x="37571" y="30163"/>
                </a:cubicBezTo>
                <a:close/>
                <a:moveTo>
                  <a:pt x="345281" y="0"/>
                </a:moveTo>
                <a:cubicBezTo>
                  <a:pt x="352822" y="0"/>
                  <a:pt x="360362" y="7540"/>
                  <a:pt x="360362" y="15081"/>
                </a:cubicBezTo>
                <a:cubicBezTo>
                  <a:pt x="360362" y="75406"/>
                  <a:pt x="360362" y="75406"/>
                  <a:pt x="360362" y="75406"/>
                </a:cubicBezTo>
                <a:cubicBezTo>
                  <a:pt x="360362" y="82947"/>
                  <a:pt x="352822" y="90488"/>
                  <a:pt x="345281" y="90488"/>
                </a:cubicBezTo>
                <a:cubicBezTo>
                  <a:pt x="337741" y="90488"/>
                  <a:pt x="330200" y="82947"/>
                  <a:pt x="330200" y="75406"/>
                </a:cubicBezTo>
                <a:cubicBezTo>
                  <a:pt x="330200" y="15081"/>
                  <a:pt x="330200" y="15081"/>
                  <a:pt x="330200" y="15081"/>
                </a:cubicBezTo>
                <a:cubicBezTo>
                  <a:pt x="330200" y="7540"/>
                  <a:pt x="337741" y="0"/>
                  <a:pt x="345281" y="0"/>
                </a:cubicBezTo>
                <a:close/>
                <a:moveTo>
                  <a:pt x="103981" y="0"/>
                </a:moveTo>
                <a:cubicBezTo>
                  <a:pt x="111522" y="0"/>
                  <a:pt x="119062" y="7540"/>
                  <a:pt x="119062" y="15081"/>
                </a:cubicBezTo>
                <a:cubicBezTo>
                  <a:pt x="119062" y="75406"/>
                  <a:pt x="119062" y="75406"/>
                  <a:pt x="119062" y="75406"/>
                </a:cubicBezTo>
                <a:cubicBezTo>
                  <a:pt x="119062" y="82947"/>
                  <a:pt x="111522" y="90488"/>
                  <a:pt x="103981" y="90488"/>
                </a:cubicBezTo>
                <a:cubicBezTo>
                  <a:pt x="96441" y="90488"/>
                  <a:pt x="88900" y="82947"/>
                  <a:pt x="88900" y="75406"/>
                </a:cubicBezTo>
                <a:cubicBezTo>
                  <a:pt x="88900" y="15081"/>
                  <a:pt x="88900" y="15081"/>
                  <a:pt x="88900" y="15081"/>
                </a:cubicBezTo>
                <a:cubicBezTo>
                  <a:pt x="88900" y="7540"/>
                  <a:pt x="96441" y="0"/>
                  <a:pt x="10398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4399722" y="3829879"/>
            <a:ext cx="3591338" cy="1775791"/>
          </a:xfrm>
          <a:prstGeom prst="diamond">
            <a:avLst/>
          </a:prstGeom>
          <a:noFill/>
          <a:ln>
            <a:solidFill>
              <a:srgbClr val="52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605669" y="4121423"/>
            <a:ext cx="152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52A496"/>
                </a:solidFill>
                <a:latin typeface="汉仪粗仿宋简" panose="02010600000101010101" pitchFamily="2" charset="-122"/>
                <a:ea typeface="汉仪粗仿宋简" panose="02010600000101010101" pitchFamily="2" charset="-122"/>
              </a:rPr>
              <a:t>01</a:t>
            </a:r>
            <a:endParaRPr lang="zh-CN" altLang="en-US" sz="8000" dirty="0">
              <a:solidFill>
                <a:srgbClr val="52A496"/>
              </a:solidFill>
              <a:latin typeface="汉仪粗仿宋简" panose="02010600000101010101" pitchFamily="2" charset="-122"/>
              <a:ea typeface="汉仪粗仿宋简" panose="02010600000101010101" pitchFamily="2" charset="-122"/>
            </a:endParaRPr>
          </a:p>
        </p:txBody>
      </p:sp>
      <p:sp>
        <p:nvSpPr>
          <p:cNvPr id="22" name="等腰三角形 21"/>
          <p:cNvSpPr/>
          <p:nvPr/>
        </p:nvSpPr>
        <p:spPr>
          <a:xfrm rot="5400000">
            <a:off x="9554818" y="3140769"/>
            <a:ext cx="768626" cy="662609"/>
          </a:xfrm>
          <a:prstGeom prst="triangl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16200000" flipH="1">
            <a:off x="1749288" y="3127518"/>
            <a:ext cx="768626" cy="662609"/>
          </a:xfrm>
          <a:prstGeom prst="triangl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六边形 38"/>
          <p:cNvSpPr/>
          <p:nvPr/>
        </p:nvSpPr>
        <p:spPr>
          <a:xfrm rot="5400000">
            <a:off x="5290820" y="2797175"/>
            <a:ext cx="4370705" cy="2355215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37"/>
          <p:cNvSpPr/>
          <p:nvPr/>
        </p:nvSpPr>
        <p:spPr>
          <a:xfrm rot="5400000">
            <a:off x="8126730" y="2797175"/>
            <a:ext cx="4370705" cy="2355215"/>
          </a:xfrm>
          <a:prstGeom prst="hexagon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六边形 36"/>
          <p:cNvSpPr/>
          <p:nvPr/>
        </p:nvSpPr>
        <p:spPr>
          <a:xfrm rot="5400000">
            <a:off x="2541905" y="2816860"/>
            <a:ext cx="4330065" cy="2355215"/>
          </a:xfrm>
          <a:prstGeom prst="hexagon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35"/>
          <p:cNvSpPr/>
          <p:nvPr/>
        </p:nvSpPr>
        <p:spPr>
          <a:xfrm rot="5400000">
            <a:off x="-193040" y="2675255"/>
            <a:ext cx="4304665" cy="2665095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 flipV="1">
            <a:off x="3856385" y="0"/>
            <a:ext cx="1231822" cy="768626"/>
          </a:xfrm>
          <a:prstGeom prst="triangl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flipV="1">
            <a:off x="5705062" y="0"/>
            <a:ext cx="781877" cy="487872"/>
          </a:xfrm>
          <a:prstGeom prst="triangl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flipV="1">
            <a:off x="6970645" y="0"/>
            <a:ext cx="1152938" cy="719404"/>
          </a:xfrm>
          <a:prstGeom prst="triangl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977745" y="649356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团队介绍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六边形 2"/>
          <p:cNvSpPr/>
          <p:nvPr/>
        </p:nvSpPr>
        <p:spPr>
          <a:xfrm rot="5400000">
            <a:off x="-151765" y="2435860"/>
            <a:ext cx="4123690" cy="2566670"/>
          </a:xfrm>
          <a:prstGeom prst="hexagon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2637790" y="2534920"/>
            <a:ext cx="4138295" cy="2355215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/>
          <p:cNvSpPr/>
          <p:nvPr/>
        </p:nvSpPr>
        <p:spPr>
          <a:xfrm rot="5400000">
            <a:off x="5394325" y="2521585"/>
            <a:ext cx="4164330" cy="2355215"/>
          </a:xfrm>
          <a:prstGeom prst="hexagon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 rot="5400000">
            <a:off x="8229600" y="2520950"/>
            <a:ext cx="4164965" cy="2355215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4510" y="2241550"/>
            <a:ext cx="27666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汉仪中黑S" panose="00020600040101010101" pitchFamily="18" charset="-122"/>
                <a:ea typeface="汉仪中黑S" panose="00020600040101010101" pitchFamily="18" charset="-122"/>
              </a:rPr>
              <a:t>李昂（前端）：</a:t>
            </a:r>
            <a:endParaRPr lang="zh-CN" altLang="en-US" sz="2400" dirty="0">
              <a:solidFill>
                <a:schemeClr val="tx1"/>
              </a:solidFill>
              <a:latin typeface="汉仪中黑S" panose="00020600040101010101" pitchFamily="18" charset="-122"/>
              <a:ea typeface="汉仪中黑S" panose="00020600040101010101" pitchFamily="18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完成了专辑以列表方式显示、歌曲播放、歌曲海报</a:t>
            </a:r>
            <a:endParaRPr lang="zh-CN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474085" y="2240915"/>
            <a:ext cx="25171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汉仪中黑S" panose="00020600040101010101" pitchFamily="18" charset="-122"/>
                <a:ea typeface="汉仪中黑S" panose="00020600040101010101" pitchFamily="18" charset="-122"/>
                <a:sym typeface="+mn-ea"/>
              </a:rPr>
              <a:t>李晋源（后台）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专辑，歌曲，广告，海报等数据均存储于服务器上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299200" y="2241550"/>
            <a:ext cx="23552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汉仪中黑S" panose="00020600040101010101" pitchFamily="18" charset="-122"/>
                <a:ea typeface="汉仪中黑S" panose="00020600040101010101" pitchFamily="18" charset="-122"/>
              </a:rPr>
              <a:t>朱林（前端）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：</a:t>
            </a:r>
            <a:endParaRPr lang="zh-CN" altLang="en-US" sz="2400" dirty="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制作初始启动广告页</a:t>
            </a:r>
            <a:endParaRPr lang="zh-CN" altLang="en-US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列表数据点击后以详细方式显示</a:t>
            </a:r>
            <a:endParaRPr lang="zh-CN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684365" y="6432771"/>
            <a:ext cx="10800521" cy="0"/>
          </a:xfrm>
          <a:prstGeom prst="line">
            <a:avLst/>
          </a:prstGeom>
          <a:ln>
            <a:solidFill>
              <a:srgbClr val="52A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28869" y="5413011"/>
            <a:ext cx="10760766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latin typeface="汉仪典雅体简" panose="00020600040101010101" pitchFamily="18" charset="-122"/>
              <a:ea typeface="汉仪典雅体简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34475" y="2241550"/>
            <a:ext cx="23552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chemeClr val="tx1"/>
                </a:solidFill>
                <a:latin typeface="汉仪中黑S" panose="00020600040101010101" pitchFamily="18" charset="-122"/>
                <a:ea typeface="汉仪中黑S" panose="00020600040101010101" pitchFamily="18" charset="-122"/>
              </a:rPr>
              <a:t>王博瑞（前端）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：</a:t>
            </a:r>
            <a:endParaRPr lang="zh-CN" altLang="en-US" sz="2400" dirty="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歌曲分类显示</a:t>
            </a:r>
            <a:endParaRPr lang="zh-CN" altLang="en-US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，上传github</a:t>
            </a:r>
            <a:endParaRPr lang="zh-CN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4475" y="4013835"/>
            <a:ext cx="23552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chemeClr val="tx1"/>
                </a:solidFill>
                <a:latin typeface="汉仪中黑S" panose="00020600040101010101" pitchFamily="18" charset="-122"/>
                <a:ea typeface="汉仪中黑S" panose="00020600040101010101" pitchFamily="18" charset="-122"/>
              </a:rPr>
              <a:t>翟国栋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：</a:t>
            </a:r>
            <a:endParaRPr lang="zh-CN" altLang="en-US" sz="2400" dirty="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ppt制作，发布视频</a:t>
            </a:r>
            <a:endParaRPr lang="zh-CN" altLang="en-US" sz="2400" dirty="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0" grpId="0"/>
      <p:bldP spid="42" grpId="0"/>
      <p:bldP spid="52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113182" y="3458817"/>
            <a:ext cx="9872870" cy="0"/>
          </a:xfrm>
          <a:prstGeom prst="line">
            <a:avLst/>
          </a:prstGeom>
          <a:ln>
            <a:solidFill>
              <a:srgbClr val="52A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六边形 12"/>
          <p:cNvSpPr/>
          <p:nvPr/>
        </p:nvSpPr>
        <p:spPr>
          <a:xfrm rot="16200000">
            <a:off x="3686658" y="1060933"/>
            <a:ext cx="5078235" cy="4736134"/>
          </a:xfrm>
          <a:prstGeom prst="hexagon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16200000">
            <a:off x="3958307" y="1330842"/>
            <a:ext cx="4488749" cy="418636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857625" y="2756535"/>
            <a:ext cx="58832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黑S" panose="00020600040101010101" pitchFamily="18" charset="-122"/>
                <a:ea typeface="汉仪中黑S" panose="00020600040101010101" pitchFamily="18" charset="-122"/>
              </a:rPr>
              <a:t>技术架构及亮点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汉仪中黑S" panose="00020600040101010101" pitchFamily="18" charset="-122"/>
              <a:ea typeface="汉仪中黑S" panose="00020600040101010101" pitchFamily="18" charset="-122"/>
            </a:endParaRPr>
          </a:p>
        </p:txBody>
      </p:sp>
      <p:sp>
        <p:nvSpPr>
          <p:cNvPr id="27" name="Freeform 249"/>
          <p:cNvSpPr>
            <a:spLocks noChangeArrowheads="1"/>
          </p:cNvSpPr>
          <p:nvPr/>
        </p:nvSpPr>
        <p:spPr bwMode="auto">
          <a:xfrm>
            <a:off x="5883829" y="1828800"/>
            <a:ext cx="738950" cy="738950"/>
          </a:xfrm>
          <a:custGeom>
            <a:avLst/>
            <a:gdLst>
              <a:gd name="connsiteX0" fmla="*/ 300038 w 450850"/>
              <a:gd name="connsiteY0" fmla="*/ 360363 h 450851"/>
              <a:gd name="connsiteX1" fmla="*/ 330200 w 450850"/>
              <a:gd name="connsiteY1" fmla="*/ 360363 h 450851"/>
              <a:gd name="connsiteX2" fmla="*/ 330200 w 450850"/>
              <a:gd name="connsiteY2" fmla="*/ 390526 h 450851"/>
              <a:gd name="connsiteX3" fmla="*/ 300038 w 450850"/>
              <a:gd name="connsiteY3" fmla="*/ 390526 h 450851"/>
              <a:gd name="connsiteX4" fmla="*/ 239713 w 450850"/>
              <a:gd name="connsiteY4" fmla="*/ 360363 h 450851"/>
              <a:gd name="connsiteX5" fmla="*/ 269875 w 450850"/>
              <a:gd name="connsiteY5" fmla="*/ 360363 h 450851"/>
              <a:gd name="connsiteX6" fmla="*/ 269875 w 450850"/>
              <a:gd name="connsiteY6" fmla="*/ 390526 h 450851"/>
              <a:gd name="connsiteX7" fmla="*/ 239713 w 450850"/>
              <a:gd name="connsiteY7" fmla="*/ 390526 h 450851"/>
              <a:gd name="connsiteX8" fmla="*/ 179388 w 450850"/>
              <a:gd name="connsiteY8" fmla="*/ 360363 h 450851"/>
              <a:gd name="connsiteX9" fmla="*/ 209550 w 450850"/>
              <a:gd name="connsiteY9" fmla="*/ 360363 h 450851"/>
              <a:gd name="connsiteX10" fmla="*/ 209550 w 450850"/>
              <a:gd name="connsiteY10" fmla="*/ 390526 h 450851"/>
              <a:gd name="connsiteX11" fmla="*/ 179388 w 450850"/>
              <a:gd name="connsiteY11" fmla="*/ 390526 h 450851"/>
              <a:gd name="connsiteX12" fmla="*/ 119063 w 450850"/>
              <a:gd name="connsiteY12" fmla="*/ 360363 h 450851"/>
              <a:gd name="connsiteX13" fmla="*/ 149225 w 450850"/>
              <a:gd name="connsiteY13" fmla="*/ 360363 h 450851"/>
              <a:gd name="connsiteX14" fmla="*/ 149225 w 450850"/>
              <a:gd name="connsiteY14" fmla="*/ 390526 h 450851"/>
              <a:gd name="connsiteX15" fmla="*/ 119063 w 450850"/>
              <a:gd name="connsiteY15" fmla="*/ 390526 h 450851"/>
              <a:gd name="connsiteX16" fmla="*/ 58738 w 450850"/>
              <a:gd name="connsiteY16" fmla="*/ 360363 h 450851"/>
              <a:gd name="connsiteX17" fmla="*/ 88900 w 450850"/>
              <a:gd name="connsiteY17" fmla="*/ 360363 h 450851"/>
              <a:gd name="connsiteX18" fmla="*/ 88900 w 450850"/>
              <a:gd name="connsiteY18" fmla="*/ 390526 h 450851"/>
              <a:gd name="connsiteX19" fmla="*/ 58738 w 450850"/>
              <a:gd name="connsiteY19" fmla="*/ 390526 h 450851"/>
              <a:gd name="connsiteX20" fmla="*/ 360363 w 450850"/>
              <a:gd name="connsiteY20" fmla="*/ 301625 h 450851"/>
              <a:gd name="connsiteX21" fmla="*/ 390525 w 450850"/>
              <a:gd name="connsiteY21" fmla="*/ 301625 h 450851"/>
              <a:gd name="connsiteX22" fmla="*/ 390525 w 450850"/>
              <a:gd name="connsiteY22" fmla="*/ 330200 h 450851"/>
              <a:gd name="connsiteX23" fmla="*/ 360363 w 450850"/>
              <a:gd name="connsiteY23" fmla="*/ 330200 h 450851"/>
              <a:gd name="connsiteX24" fmla="*/ 300038 w 450850"/>
              <a:gd name="connsiteY24" fmla="*/ 301625 h 450851"/>
              <a:gd name="connsiteX25" fmla="*/ 330200 w 450850"/>
              <a:gd name="connsiteY25" fmla="*/ 301625 h 450851"/>
              <a:gd name="connsiteX26" fmla="*/ 330200 w 450850"/>
              <a:gd name="connsiteY26" fmla="*/ 330200 h 450851"/>
              <a:gd name="connsiteX27" fmla="*/ 300038 w 450850"/>
              <a:gd name="connsiteY27" fmla="*/ 330200 h 450851"/>
              <a:gd name="connsiteX28" fmla="*/ 239713 w 450850"/>
              <a:gd name="connsiteY28" fmla="*/ 301625 h 450851"/>
              <a:gd name="connsiteX29" fmla="*/ 269875 w 450850"/>
              <a:gd name="connsiteY29" fmla="*/ 301625 h 450851"/>
              <a:gd name="connsiteX30" fmla="*/ 269875 w 450850"/>
              <a:gd name="connsiteY30" fmla="*/ 330200 h 450851"/>
              <a:gd name="connsiteX31" fmla="*/ 239713 w 450850"/>
              <a:gd name="connsiteY31" fmla="*/ 330200 h 450851"/>
              <a:gd name="connsiteX32" fmla="*/ 179388 w 450850"/>
              <a:gd name="connsiteY32" fmla="*/ 301625 h 450851"/>
              <a:gd name="connsiteX33" fmla="*/ 209550 w 450850"/>
              <a:gd name="connsiteY33" fmla="*/ 301625 h 450851"/>
              <a:gd name="connsiteX34" fmla="*/ 209550 w 450850"/>
              <a:gd name="connsiteY34" fmla="*/ 330200 h 450851"/>
              <a:gd name="connsiteX35" fmla="*/ 179388 w 450850"/>
              <a:gd name="connsiteY35" fmla="*/ 330200 h 450851"/>
              <a:gd name="connsiteX36" fmla="*/ 119063 w 450850"/>
              <a:gd name="connsiteY36" fmla="*/ 301625 h 450851"/>
              <a:gd name="connsiteX37" fmla="*/ 149225 w 450850"/>
              <a:gd name="connsiteY37" fmla="*/ 301625 h 450851"/>
              <a:gd name="connsiteX38" fmla="*/ 149225 w 450850"/>
              <a:gd name="connsiteY38" fmla="*/ 330200 h 450851"/>
              <a:gd name="connsiteX39" fmla="*/ 119063 w 450850"/>
              <a:gd name="connsiteY39" fmla="*/ 330200 h 450851"/>
              <a:gd name="connsiteX40" fmla="*/ 58738 w 450850"/>
              <a:gd name="connsiteY40" fmla="*/ 301625 h 450851"/>
              <a:gd name="connsiteX41" fmla="*/ 88900 w 450850"/>
              <a:gd name="connsiteY41" fmla="*/ 301625 h 450851"/>
              <a:gd name="connsiteX42" fmla="*/ 88900 w 450850"/>
              <a:gd name="connsiteY42" fmla="*/ 330200 h 450851"/>
              <a:gd name="connsiteX43" fmla="*/ 58738 w 450850"/>
              <a:gd name="connsiteY43" fmla="*/ 330200 h 450851"/>
              <a:gd name="connsiteX44" fmla="*/ 360363 w 450850"/>
              <a:gd name="connsiteY44" fmla="*/ 241300 h 450851"/>
              <a:gd name="connsiteX45" fmla="*/ 390525 w 450850"/>
              <a:gd name="connsiteY45" fmla="*/ 241300 h 450851"/>
              <a:gd name="connsiteX46" fmla="*/ 390525 w 450850"/>
              <a:gd name="connsiteY46" fmla="*/ 271463 h 450851"/>
              <a:gd name="connsiteX47" fmla="*/ 360363 w 450850"/>
              <a:gd name="connsiteY47" fmla="*/ 271463 h 450851"/>
              <a:gd name="connsiteX48" fmla="*/ 300038 w 450850"/>
              <a:gd name="connsiteY48" fmla="*/ 241300 h 450851"/>
              <a:gd name="connsiteX49" fmla="*/ 330200 w 450850"/>
              <a:gd name="connsiteY49" fmla="*/ 241300 h 450851"/>
              <a:gd name="connsiteX50" fmla="*/ 330200 w 450850"/>
              <a:gd name="connsiteY50" fmla="*/ 271463 h 450851"/>
              <a:gd name="connsiteX51" fmla="*/ 300038 w 450850"/>
              <a:gd name="connsiteY51" fmla="*/ 271463 h 450851"/>
              <a:gd name="connsiteX52" fmla="*/ 239713 w 450850"/>
              <a:gd name="connsiteY52" fmla="*/ 241300 h 450851"/>
              <a:gd name="connsiteX53" fmla="*/ 269875 w 450850"/>
              <a:gd name="connsiteY53" fmla="*/ 241300 h 450851"/>
              <a:gd name="connsiteX54" fmla="*/ 269875 w 450850"/>
              <a:gd name="connsiteY54" fmla="*/ 271463 h 450851"/>
              <a:gd name="connsiteX55" fmla="*/ 239713 w 450850"/>
              <a:gd name="connsiteY55" fmla="*/ 271463 h 450851"/>
              <a:gd name="connsiteX56" fmla="*/ 179388 w 450850"/>
              <a:gd name="connsiteY56" fmla="*/ 241300 h 450851"/>
              <a:gd name="connsiteX57" fmla="*/ 209550 w 450850"/>
              <a:gd name="connsiteY57" fmla="*/ 241300 h 450851"/>
              <a:gd name="connsiteX58" fmla="*/ 209550 w 450850"/>
              <a:gd name="connsiteY58" fmla="*/ 271463 h 450851"/>
              <a:gd name="connsiteX59" fmla="*/ 179388 w 450850"/>
              <a:gd name="connsiteY59" fmla="*/ 271463 h 450851"/>
              <a:gd name="connsiteX60" fmla="*/ 119063 w 450850"/>
              <a:gd name="connsiteY60" fmla="*/ 241300 h 450851"/>
              <a:gd name="connsiteX61" fmla="*/ 149225 w 450850"/>
              <a:gd name="connsiteY61" fmla="*/ 241300 h 450851"/>
              <a:gd name="connsiteX62" fmla="*/ 149225 w 450850"/>
              <a:gd name="connsiteY62" fmla="*/ 271463 h 450851"/>
              <a:gd name="connsiteX63" fmla="*/ 119063 w 450850"/>
              <a:gd name="connsiteY63" fmla="*/ 271463 h 450851"/>
              <a:gd name="connsiteX64" fmla="*/ 58738 w 450850"/>
              <a:gd name="connsiteY64" fmla="*/ 241300 h 450851"/>
              <a:gd name="connsiteX65" fmla="*/ 88900 w 450850"/>
              <a:gd name="connsiteY65" fmla="*/ 241300 h 450851"/>
              <a:gd name="connsiteX66" fmla="*/ 88900 w 450850"/>
              <a:gd name="connsiteY66" fmla="*/ 271463 h 450851"/>
              <a:gd name="connsiteX67" fmla="*/ 58738 w 450850"/>
              <a:gd name="connsiteY67" fmla="*/ 271463 h 450851"/>
              <a:gd name="connsiteX68" fmla="*/ 360363 w 450850"/>
              <a:gd name="connsiteY68" fmla="*/ 180975 h 450851"/>
              <a:gd name="connsiteX69" fmla="*/ 390525 w 450850"/>
              <a:gd name="connsiteY69" fmla="*/ 180975 h 450851"/>
              <a:gd name="connsiteX70" fmla="*/ 390525 w 450850"/>
              <a:gd name="connsiteY70" fmla="*/ 211138 h 450851"/>
              <a:gd name="connsiteX71" fmla="*/ 360363 w 450850"/>
              <a:gd name="connsiteY71" fmla="*/ 211138 h 450851"/>
              <a:gd name="connsiteX72" fmla="*/ 300038 w 450850"/>
              <a:gd name="connsiteY72" fmla="*/ 180975 h 450851"/>
              <a:gd name="connsiteX73" fmla="*/ 330200 w 450850"/>
              <a:gd name="connsiteY73" fmla="*/ 180975 h 450851"/>
              <a:gd name="connsiteX74" fmla="*/ 330200 w 450850"/>
              <a:gd name="connsiteY74" fmla="*/ 211138 h 450851"/>
              <a:gd name="connsiteX75" fmla="*/ 300038 w 450850"/>
              <a:gd name="connsiteY75" fmla="*/ 211138 h 450851"/>
              <a:gd name="connsiteX76" fmla="*/ 239713 w 450850"/>
              <a:gd name="connsiteY76" fmla="*/ 180975 h 450851"/>
              <a:gd name="connsiteX77" fmla="*/ 269875 w 450850"/>
              <a:gd name="connsiteY77" fmla="*/ 180975 h 450851"/>
              <a:gd name="connsiteX78" fmla="*/ 269875 w 450850"/>
              <a:gd name="connsiteY78" fmla="*/ 211138 h 450851"/>
              <a:gd name="connsiteX79" fmla="*/ 239713 w 450850"/>
              <a:gd name="connsiteY79" fmla="*/ 211138 h 450851"/>
              <a:gd name="connsiteX80" fmla="*/ 179388 w 450850"/>
              <a:gd name="connsiteY80" fmla="*/ 180975 h 450851"/>
              <a:gd name="connsiteX81" fmla="*/ 209550 w 450850"/>
              <a:gd name="connsiteY81" fmla="*/ 180975 h 450851"/>
              <a:gd name="connsiteX82" fmla="*/ 209550 w 450850"/>
              <a:gd name="connsiteY82" fmla="*/ 211138 h 450851"/>
              <a:gd name="connsiteX83" fmla="*/ 179388 w 450850"/>
              <a:gd name="connsiteY83" fmla="*/ 211138 h 450851"/>
              <a:gd name="connsiteX84" fmla="*/ 119063 w 450850"/>
              <a:gd name="connsiteY84" fmla="*/ 180975 h 450851"/>
              <a:gd name="connsiteX85" fmla="*/ 149225 w 450850"/>
              <a:gd name="connsiteY85" fmla="*/ 180975 h 450851"/>
              <a:gd name="connsiteX86" fmla="*/ 149225 w 450850"/>
              <a:gd name="connsiteY86" fmla="*/ 211138 h 450851"/>
              <a:gd name="connsiteX87" fmla="*/ 119063 w 450850"/>
              <a:gd name="connsiteY87" fmla="*/ 211138 h 450851"/>
              <a:gd name="connsiteX88" fmla="*/ 149225 w 450850"/>
              <a:gd name="connsiteY88" fmla="*/ 30163 h 450851"/>
              <a:gd name="connsiteX89" fmla="*/ 300037 w 450850"/>
              <a:gd name="connsiteY89" fmla="*/ 30163 h 450851"/>
              <a:gd name="connsiteX90" fmla="*/ 300037 w 450850"/>
              <a:gd name="connsiteY90" fmla="*/ 60326 h 450851"/>
              <a:gd name="connsiteX91" fmla="*/ 149225 w 450850"/>
              <a:gd name="connsiteY91" fmla="*/ 60326 h 450851"/>
              <a:gd name="connsiteX92" fmla="*/ 37571 w 450850"/>
              <a:gd name="connsiteY92" fmla="*/ 30163 h 450851"/>
              <a:gd name="connsiteX93" fmla="*/ 60113 w 450850"/>
              <a:gd name="connsiteY93" fmla="*/ 30163 h 450851"/>
              <a:gd name="connsiteX94" fmla="*/ 60113 w 450850"/>
              <a:gd name="connsiteY94" fmla="*/ 60212 h 450851"/>
              <a:gd name="connsiteX95" fmla="*/ 37571 w 450850"/>
              <a:gd name="connsiteY95" fmla="*/ 60212 h 450851"/>
              <a:gd name="connsiteX96" fmla="*/ 30057 w 450850"/>
              <a:gd name="connsiteY96" fmla="*/ 75236 h 450851"/>
              <a:gd name="connsiteX97" fmla="*/ 30057 w 450850"/>
              <a:gd name="connsiteY97" fmla="*/ 120650 h 450851"/>
              <a:gd name="connsiteX98" fmla="*/ 420687 w 450850"/>
              <a:gd name="connsiteY98" fmla="*/ 120650 h 450851"/>
              <a:gd name="connsiteX99" fmla="*/ 420687 w 450850"/>
              <a:gd name="connsiteY99" fmla="*/ 150813 h 450851"/>
              <a:gd name="connsiteX100" fmla="*/ 30057 w 450850"/>
              <a:gd name="connsiteY100" fmla="*/ 150813 h 450851"/>
              <a:gd name="connsiteX101" fmla="*/ 30057 w 450850"/>
              <a:gd name="connsiteY101" fmla="*/ 184341 h 450851"/>
              <a:gd name="connsiteX102" fmla="*/ 30057 w 450850"/>
              <a:gd name="connsiteY102" fmla="*/ 405778 h 450851"/>
              <a:gd name="connsiteX103" fmla="*/ 45085 w 450850"/>
              <a:gd name="connsiteY103" fmla="*/ 420802 h 450851"/>
              <a:gd name="connsiteX104" fmla="*/ 405765 w 450850"/>
              <a:gd name="connsiteY104" fmla="*/ 420802 h 450851"/>
              <a:gd name="connsiteX105" fmla="*/ 420793 w 450850"/>
              <a:gd name="connsiteY105" fmla="*/ 405778 h 450851"/>
              <a:gd name="connsiteX106" fmla="*/ 420793 w 450850"/>
              <a:gd name="connsiteY106" fmla="*/ 75236 h 450851"/>
              <a:gd name="connsiteX107" fmla="*/ 413279 w 450850"/>
              <a:gd name="connsiteY107" fmla="*/ 60212 h 450851"/>
              <a:gd name="connsiteX108" fmla="*/ 390737 w 450850"/>
              <a:gd name="connsiteY108" fmla="*/ 60212 h 450851"/>
              <a:gd name="connsiteX109" fmla="*/ 390737 w 450850"/>
              <a:gd name="connsiteY109" fmla="*/ 30163 h 450851"/>
              <a:gd name="connsiteX110" fmla="*/ 413279 w 450850"/>
              <a:gd name="connsiteY110" fmla="*/ 30163 h 450851"/>
              <a:gd name="connsiteX111" fmla="*/ 450850 w 450850"/>
              <a:gd name="connsiteY111" fmla="*/ 75236 h 450851"/>
              <a:gd name="connsiteX112" fmla="*/ 450850 w 450850"/>
              <a:gd name="connsiteY112" fmla="*/ 405778 h 450851"/>
              <a:gd name="connsiteX113" fmla="*/ 405765 w 450850"/>
              <a:gd name="connsiteY113" fmla="*/ 450851 h 450851"/>
              <a:gd name="connsiteX114" fmla="*/ 45085 w 450850"/>
              <a:gd name="connsiteY114" fmla="*/ 450851 h 450851"/>
              <a:gd name="connsiteX115" fmla="*/ 0 w 450850"/>
              <a:gd name="connsiteY115" fmla="*/ 405778 h 450851"/>
              <a:gd name="connsiteX116" fmla="*/ 0 w 450850"/>
              <a:gd name="connsiteY116" fmla="*/ 75236 h 450851"/>
              <a:gd name="connsiteX117" fmla="*/ 37571 w 450850"/>
              <a:gd name="connsiteY117" fmla="*/ 30163 h 450851"/>
              <a:gd name="connsiteX118" fmla="*/ 345281 w 450850"/>
              <a:gd name="connsiteY118" fmla="*/ 0 h 450851"/>
              <a:gd name="connsiteX119" fmla="*/ 360362 w 450850"/>
              <a:gd name="connsiteY119" fmla="*/ 15081 h 450851"/>
              <a:gd name="connsiteX120" fmla="*/ 360362 w 450850"/>
              <a:gd name="connsiteY120" fmla="*/ 75406 h 450851"/>
              <a:gd name="connsiteX121" fmla="*/ 345281 w 450850"/>
              <a:gd name="connsiteY121" fmla="*/ 90488 h 450851"/>
              <a:gd name="connsiteX122" fmla="*/ 330200 w 450850"/>
              <a:gd name="connsiteY122" fmla="*/ 75406 h 450851"/>
              <a:gd name="connsiteX123" fmla="*/ 330200 w 450850"/>
              <a:gd name="connsiteY123" fmla="*/ 15081 h 450851"/>
              <a:gd name="connsiteX124" fmla="*/ 345281 w 450850"/>
              <a:gd name="connsiteY124" fmla="*/ 0 h 450851"/>
              <a:gd name="connsiteX125" fmla="*/ 103981 w 450850"/>
              <a:gd name="connsiteY125" fmla="*/ 0 h 450851"/>
              <a:gd name="connsiteX126" fmla="*/ 119062 w 450850"/>
              <a:gd name="connsiteY126" fmla="*/ 15081 h 450851"/>
              <a:gd name="connsiteX127" fmla="*/ 119062 w 450850"/>
              <a:gd name="connsiteY127" fmla="*/ 75406 h 450851"/>
              <a:gd name="connsiteX128" fmla="*/ 103981 w 450850"/>
              <a:gd name="connsiteY128" fmla="*/ 90488 h 450851"/>
              <a:gd name="connsiteX129" fmla="*/ 88900 w 450850"/>
              <a:gd name="connsiteY129" fmla="*/ 75406 h 450851"/>
              <a:gd name="connsiteX130" fmla="*/ 88900 w 450850"/>
              <a:gd name="connsiteY130" fmla="*/ 15081 h 450851"/>
              <a:gd name="connsiteX131" fmla="*/ 103981 w 450850"/>
              <a:gd name="connsiteY131" fmla="*/ 0 h 45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450850" h="450851">
                <a:moveTo>
                  <a:pt x="300038" y="360363"/>
                </a:moveTo>
                <a:lnTo>
                  <a:pt x="330200" y="360363"/>
                </a:lnTo>
                <a:lnTo>
                  <a:pt x="330200" y="390526"/>
                </a:lnTo>
                <a:lnTo>
                  <a:pt x="300038" y="390526"/>
                </a:lnTo>
                <a:close/>
                <a:moveTo>
                  <a:pt x="239713" y="360363"/>
                </a:moveTo>
                <a:lnTo>
                  <a:pt x="269875" y="360363"/>
                </a:lnTo>
                <a:lnTo>
                  <a:pt x="269875" y="390526"/>
                </a:lnTo>
                <a:lnTo>
                  <a:pt x="239713" y="390526"/>
                </a:lnTo>
                <a:close/>
                <a:moveTo>
                  <a:pt x="179388" y="360363"/>
                </a:moveTo>
                <a:lnTo>
                  <a:pt x="209550" y="360363"/>
                </a:lnTo>
                <a:lnTo>
                  <a:pt x="209550" y="390526"/>
                </a:lnTo>
                <a:lnTo>
                  <a:pt x="179388" y="390526"/>
                </a:lnTo>
                <a:close/>
                <a:moveTo>
                  <a:pt x="119063" y="360363"/>
                </a:moveTo>
                <a:lnTo>
                  <a:pt x="149225" y="360363"/>
                </a:lnTo>
                <a:lnTo>
                  <a:pt x="149225" y="390526"/>
                </a:lnTo>
                <a:lnTo>
                  <a:pt x="119063" y="390526"/>
                </a:lnTo>
                <a:close/>
                <a:moveTo>
                  <a:pt x="58738" y="360363"/>
                </a:moveTo>
                <a:lnTo>
                  <a:pt x="88900" y="360363"/>
                </a:lnTo>
                <a:lnTo>
                  <a:pt x="88900" y="390526"/>
                </a:lnTo>
                <a:lnTo>
                  <a:pt x="58738" y="390526"/>
                </a:lnTo>
                <a:close/>
                <a:moveTo>
                  <a:pt x="360363" y="301625"/>
                </a:moveTo>
                <a:lnTo>
                  <a:pt x="390525" y="301625"/>
                </a:lnTo>
                <a:lnTo>
                  <a:pt x="390525" y="330200"/>
                </a:lnTo>
                <a:lnTo>
                  <a:pt x="360363" y="330200"/>
                </a:lnTo>
                <a:close/>
                <a:moveTo>
                  <a:pt x="300038" y="301625"/>
                </a:moveTo>
                <a:lnTo>
                  <a:pt x="330200" y="301625"/>
                </a:lnTo>
                <a:lnTo>
                  <a:pt x="330200" y="330200"/>
                </a:lnTo>
                <a:lnTo>
                  <a:pt x="300038" y="330200"/>
                </a:lnTo>
                <a:close/>
                <a:moveTo>
                  <a:pt x="239713" y="301625"/>
                </a:moveTo>
                <a:lnTo>
                  <a:pt x="269875" y="301625"/>
                </a:lnTo>
                <a:lnTo>
                  <a:pt x="269875" y="330200"/>
                </a:lnTo>
                <a:lnTo>
                  <a:pt x="239713" y="330200"/>
                </a:lnTo>
                <a:close/>
                <a:moveTo>
                  <a:pt x="179388" y="301625"/>
                </a:moveTo>
                <a:lnTo>
                  <a:pt x="209550" y="301625"/>
                </a:lnTo>
                <a:lnTo>
                  <a:pt x="209550" y="330200"/>
                </a:lnTo>
                <a:lnTo>
                  <a:pt x="179388" y="330200"/>
                </a:lnTo>
                <a:close/>
                <a:moveTo>
                  <a:pt x="119063" y="301625"/>
                </a:moveTo>
                <a:lnTo>
                  <a:pt x="149225" y="301625"/>
                </a:lnTo>
                <a:lnTo>
                  <a:pt x="149225" y="330200"/>
                </a:lnTo>
                <a:lnTo>
                  <a:pt x="119063" y="330200"/>
                </a:lnTo>
                <a:close/>
                <a:moveTo>
                  <a:pt x="58738" y="301625"/>
                </a:moveTo>
                <a:lnTo>
                  <a:pt x="88900" y="301625"/>
                </a:lnTo>
                <a:lnTo>
                  <a:pt x="88900" y="330200"/>
                </a:lnTo>
                <a:lnTo>
                  <a:pt x="58738" y="330200"/>
                </a:lnTo>
                <a:close/>
                <a:moveTo>
                  <a:pt x="360363" y="241300"/>
                </a:moveTo>
                <a:lnTo>
                  <a:pt x="390525" y="241300"/>
                </a:lnTo>
                <a:lnTo>
                  <a:pt x="390525" y="271463"/>
                </a:lnTo>
                <a:lnTo>
                  <a:pt x="360363" y="271463"/>
                </a:lnTo>
                <a:close/>
                <a:moveTo>
                  <a:pt x="300038" y="241300"/>
                </a:moveTo>
                <a:lnTo>
                  <a:pt x="330200" y="241300"/>
                </a:lnTo>
                <a:lnTo>
                  <a:pt x="330200" y="271463"/>
                </a:lnTo>
                <a:lnTo>
                  <a:pt x="300038" y="271463"/>
                </a:lnTo>
                <a:close/>
                <a:moveTo>
                  <a:pt x="239713" y="241300"/>
                </a:moveTo>
                <a:lnTo>
                  <a:pt x="269875" y="241300"/>
                </a:lnTo>
                <a:lnTo>
                  <a:pt x="269875" y="271463"/>
                </a:lnTo>
                <a:lnTo>
                  <a:pt x="239713" y="271463"/>
                </a:lnTo>
                <a:close/>
                <a:moveTo>
                  <a:pt x="179388" y="241300"/>
                </a:moveTo>
                <a:lnTo>
                  <a:pt x="209550" y="241300"/>
                </a:lnTo>
                <a:lnTo>
                  <a:pt x="209550" y="271463"/>
                </a:lnTo>
                <a:lnTo>
                  <a:pt x="179388" y="271463"/>
                </a:lnTo>
                <a:close/>
                <a:moveTo>
                  <a:pt x="119063" y="241300"/>
                </a:moveTo>
                <a:lnTo>
                  <a:pt x="149225" y="241300"/>
                </a:lnTo>
                <a:lnTo>
                  <a:pt x="149225" y="271463"/>
                </a:lnTo>
                <a:lnTo>
                  <a:pt x="119063" y="271463"/>
                </a:lnTo>
                <a:close/>
                <a:moveTo>
                  <a:pt x="58738" y="241300"/>
                </a:moveTo>
                <a:lnTo>
                  <a:pt x="88900" y="241300"/>
                </a:lnTo>
                <a:lnTo>
                  <a:pt x="88900" y="271463"/>
                </a:lnTo>
                <a:lnTo>
                  <a:pt x="58738" y="271463"/>
                </a:lnTo>
                <a:close/>
                <a:moveTo>
                  <a:pt x="360363" y="180975"/>
                </a:moveTo>
                <a:lnTo>
                  <a:pt x="390525" y="180975"/>
                </a:lnTo>
                <a:lnTo>
                  <a:pt x="390525" y="211138"/>
                </a:lnTo>
                <a:lnTo>
                  <a:pt x="360363" y="211138"/>
                </a:lnTo>
                <a:close/>
                <a:moveTo>
                  <a:pt x="300038" y="180975"/>
                </a:moveTo>
                <a:lnTo>
                  <a:pt x="330200" y="180975"/>
                </a:lnTo>
                <a:lnTo>
                  <a:pt x="330200" y="211138"/>
                </a:lnTo>
                <a:lnTo>
                  <a:pt x="300038" y="211138"/>
                </a:lnTo>
                <a:close/>
                <a:moveTo>
                  <a:pt x="239713" y="180975"/>
                </a:moveTo>
                <a:lnTo>
                  <a:pt x="269875" y="180975"/>
                </a:lnTo>
                <a:lnTo>
                  <a:pt x="269875" y="211138"/>
                </a:lnTo>
                <a:lnTo>
                  <a:pt x="239713" y="211138"/>
                </a:lnTo>
                <a:close/>
                <a:moveTo>
                  <a:pt x="179388" y="180975"/>
                </a:moveTo>
                <a:lnTo>
                  <a:pt x="209550" y="180975"/>
                </a:lnTo>
                <a:lnTo>
                  <a:pt x="209550" y="211138"/>
                </a:lnTo>
                <a:lnTo>
                  <a:pt x="179388" y="211138"/>
                </a:lnTo>
                <a:close/>
                <a:moveTo>
                  <a:pt x="119063" y="180975"/>
                </a:moveTo>
                <a:lnTo>
                  <a:pt x="149225" y="180975"/>
                </a:lnTo>
                <a:lnTo>
                  <a:pt x="149225" y="211138"/>
                </a:lnTo>
                <a:lnTo>
                  <a:pt x="119063" y="211138"/>
                </a:lnTo>
                <a:close/>
                <a:moveTo>
                  <a:pt x="149225" y="30163"/>
                </a:moveTo>
                <a:lnTo>
                  <a:pt x="300037" y="30163"/>
                </a:lnTo>
                <a:lnTo>
                  <a:pt x="300037" y="60326"/>
                </a:lnTo>
                <a:lnTo>
                  <a:pt x="149225" y="60326"/>
                </a:lnTo>
                <a:close/>
                <a:moveTo>
                  <a:pt x="37571" y="30163"/>
                </a:moveTo>
                <a:cubicBezTo>
                  <a:pt x="60113" y="30163"/>
                  <a:pt x="60113" y="30163"/>
                  <a:pt x="60113" y="30163"/>
                </a:cubicBezTo>
                <a:cubicBezTo>
                  <a:pt x="60113" y="60212"/>
                  <a:pt x="60113" y="60212"/>
                  <a:pt x="60113" y="60212"/>
                </a:cubicBezTo>
                <a:cubicBezTo>
                  <a:pt x="37571" y="60212"/>
                  <a:pt x="37571" y="60212"/>
                  <a:pt x="37571" y="60212"/>
                </a:cubicBezTo>
                <a:cubicBezTo>
                  <a:pt x="33814" y="60212"/>
                  <a:pt x="30057" y="67724"/>
                  <a:pt x="30057" y="75236"/>
                </a:cubicBezTo>
                <a:lnTo>
                  <a:pt x="30057" y="120650"/>
                </a:lnTo>
                <a:lnTo>
                  <a:pt x="420687" y="120650"/>
                </a:lnTo>
                <a:lnTo>
                  <a:pt x="420687" y="150813"/>
                </a:lnTo>
                <a:lnTo>
                  <a:pt x="30057" y="150813"/>
                </a:lnTo>
                <a:lnTo>
                  <a:pt x="30057" y="184341"/>
                </a:lnTo>
                <a:cubicBezTo>
                  <a:pt x="30057" y="405778"/>
                  <a:pt x="30057" y="405778"/>
                  <a:pt x="30057" y="405778"/>
                </a:cubicBezTo>
                <a:cubicBezTo>
                  <a:pt x="30057" y="413290"/>
                  <a:pt x="37571" y="420802"/>
                  <a:pt x="45085" y="420802"/>
                </a:cubicBezTo>
                <a:cubicBezTo>
                  <a:pt x="405765" y="420802"/>
                  <a:pt x="405765" y="420802"/>
                  <a:pt x="405765" y="420802"/>
                </a:cubicBezTo>
                <a:cubicBezTo>
                  <a:pt x="413279" y="420802"/>
                  <a:pt x="420793" y="413290"/>
                  <a:pt x="420793" y="405778"/>
                </a:cubicBezTo>
                <a:cubicBezTo>
                  <a:pt x="420793" y="75236"/>
                  <a:pt x="420793" y="75236"/>
                  <a:pt x="420793" y="75236"/>
                </a:cubicBezTo>
                <a:cubicBezTo>
                  <a:pt x="420793" y="67724"/>
                  <a:pt x="417036" y="60212"/>
                  <a:pt x="413279" y="60212"/>
                </a:cubicBezTo>
                <a:cubicBezTo>
                  <a:pt x="390737" y="60212"/>
                  <a:pt x="390737" y="60212"/>
                  <a:pt x="390737" y="60212"/>
                </a:cubicBezTo>
                <a:cubicBezTo>
                  <a:pt x="390737" y="30163"/>
                  <a:pt x="390737" y="30163"/>
                  <a:pt x="390737" y="30163"/>
                </a:cubicBezTo>
                <a:cubicBezTo>
                  <a:pt x="413279" y="30163"/>
                  <a:pt x="413279" y="30163"/>
                  <a:pt x="413279" y="30163"/>
                </a:cubicBezTo>
                <a:cubicBezTo>
                  <a:pt x="435822" y="30163"/>
                  <a:pt x="450850" y="48943"/>
                  <a:pt x="450850" y="75236"/>
                </a:cubicBezTo>
                <a:cubicBezTo>
                  <a:pt x="450850" y="405778"/>
                  <a:pt x="450850" y="405778"/>
                  <a:pt x="450850" y="405778"/>
                </a:cubicBezTo>
                <a:cubicBezTo>
                  <a:pt x="450850" y="432071"/>
                  <a:pt x="432065" y="450851"/>
                  <a:pt x="405765" y="450851"/>
                </a:cubicBezTo>
                <a:cubicBezTo>
                  <a:pt x="45085" y="450851"/>
                  <a:pt x="45085" y="450851"/>
                  <a:pt x="45085" y="450851"/>
                </a:cubicBezTo>
                <a:cubicBezTo>
                  <a:pt x="18785" y="450851"/>
                  <a:pt x="0" y="432071"/>
                  <a:pt x="0" y="405778"/>
                </a:cubicBezTo>
                <a:cubicBezTo>
                  <a:pt x="0" y="75236"/>
                  <a:pt x="0" y="75236"/>
                  <a:pt x="0" y="75236"/>
                </a:cubicBezTo>
                <a:cubicBezTo>
                  <a:pt x="0" y="48943"/>
                  <a:pt x="15028" y="30163"/>
                  <a:pt x="37571" y="30163"/>
                </a:cubicBezTo>
                <a:close/>
                <a:moveTo>
                  <a:pt x="345281" y="0"/>
                </a:moveTo>
                <a:cubicBezTo>
                  <a:pt x="352822" y="0"/>
                  <a:pt x="360362" y="7540"/>
                  <a:pt x="360362" y="15081"/>
                </a:cubicBezTo>
                <a:cubicBezTo>
                  <a:pt x="360362" y="75406"/>
                  <a:pt x="360362" y="75406"/>
                  <a:pt x="360362" y="75406"/>
                </a:cubicBezTo>
                <a:cubicBezTo>
                  <a:pt x="360362" y="82947"/>
                  <a:pt x="352822" y="90488"/>
                  <a:pt x="345281" y="90488"/>
                </a:cubicBezTo>
                <a:cubicBezTo>
                  <a:pt x="337741" y="90488"/>
                  <a:pt x="330200" y="82947"/>
                  <a:pt x="330200" y="75406"/>
                </a:cubicBezTo>
                <a:cubicBezTo>
                  <a:pt x="330200" y="15081"/>
                  <a:pt x="330200" y="15081"/>
                  <a:pt x="330200" y="15081"/>
                </a:cubicBezTo>
                <a:cubicBezTo>
                  <a:pt x="330200" y="7540"/>
                  <a:pt x="337741" y="0"/>
                  <a:pt x="345281" y="0"/>
                </a:cubicBezTo>
                <a:close/>
                <a:moveTo>
                  <a:pt x="103981" y="0"/>
                </a:moveTo>
                <a:cubicBezTo>
                  <a:pt x="111522" y="0"/>
                  <a:pt x="119062" y="7540"/>
                  <a:pt x="119062" y="15081"/>
                </a:cubicBezTo>
                <a:cubicBezTo>
                  <a:pt x="119062" y="75406"/>
                  <a:pt x="119062" y="75406"/>
                  <a:pt x="119062" y="75406"/>
                </a:cubicBezTo>
                <a:cubicBezTo>
                  <a:pt x="119062" y="82947"/>
                  <a:pt x="111522" y="90488"/>
                  <a:pt x="103981" y="90488"/>
                </a:cubicBezTo>
                <a:cubicBezTo>
                  <a:pt x="96441" y="90488"/>
                  <a:pt x="88900" y="82947"/>
                  <a:pt x="88900" y="75406"/>
                </a:cubicBezTo>
                <a:cubicBezTo>
                  <a:pt x="88900" y="15081"/>
                  <a:pt x="88900" y="15081"/>
                  <a:pt x="88900" y="15081"/>
                </a:cubicBezTo>
                <a:cubicBezTo>
                  <a:pt x="88900" y="7540"/>
                  <a:pt x="96441" y="0"/>
                  <a:pt x="10398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4399722" y="3829879"/>
            <a:ext cx="3591338" cy="1775791"/>
          </a:xfrm>
          <a:prstGeom prst="diamond">
            <a:avLst/>
          </a:prstGeom>
          <a:noFill/>
          <a:ln>
            <a:solidFill>
              <a:srgbClr val="52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605669" y="4056018"/>
            <a:ext cx="1524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52A496"/>
                </a:solidFill>
                <a:latin typeface="汉仪粗仿宋简" panose="02010600000101010101" pitchFamily="2" charset="-122"/>
                <a:ea typeface="汉仪粗仿宋简" panose="02010600000101010101" pitchFamily="2" charset="-122"/>
              </a:rPr>
              <a:t>02</a:t>
            </a:r>
            <a:endParaRPr lang="zh-CN" altLang="en-US" sz="8000" dirty="0">
              <a:solidFill>
                <a:srgbClr val="52A496"/>
              </a:solidFill>
              <a:latin typeface="汉仪粗仿宋简" panose="02010600000101010101" pitchFamily="2" charset="-122"/>
              <a:ea typeface="汉仪粗仿宋简" panose="02010600000101010101" pitchFamily="2" charset="-122"/>
            </a:endParaRPr>
          </a:p>
        </p:txBody>
      </p:sp>
      <p:sp>
        <p:nvSpPr>
          <p:cNvPr id="22" name="等腰三角形 21"/>
          <p:cNvSpPr/>
          <p:nvPr/>
        </p:nvSpPr>
        <p:spPr>
          <a:xfrm rot="5400000">
            <a:off x="9554818" y="3140769"/>
            <a:ext cx="768626" cy="662609"/>
          </a:xfrm>
          <a:prstGeom prst="triangl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16200000" flipH="1">
            <a:off x="1749288" y="3127518"/>
            <a:ext cx="768626" cy="662609"/>
          </a:xfrm>
          <a:prstGeom prst="triangl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8" t="28585" r="43486" b="4311"/>
          <a:stretch>
            <a:fillRect/>
          </a:stretch>
        </p:blipFill>
        <p:spPr>
          <a:xfrm>
            <a:off x="8852451" y="1709531"/>
            <a:ext cx="2570921" cy="2570921"/>
          </a:xfrm>
          <a:custGeom>
            <a:avLst/>
            <a:gdLst>
              <a:gd name="connsiteX0" fmla="*/ 1186070 w 2372140"/>
              <a:gd name="connsiteY0" fmla="*/ 0 h 2372140"/>
              <a:gd name="connsiteX1" fmla="*/ 2372140 w 2372140"/>
              <a:gd name="connsiteY1" fmla="*/ 1186070 h 2372140"/>
              <a:gd name="connsiteX2" fmla="*/ 1186070 w 2372140"/>
              <a:gd name="connsiteY2" fmla="*/ 2372140 h 2372140"/>
              <a:gd name="connsiteX3" fmla="*/ 0 w 2372140"/>
              <a:gd name="connsiteY3" fmla="*/ 1186070 h 2372140"/>
              <a:gd name="connsiteX4" fmla="*/ 1186070 w 2372140"/>
              <a:gd name="connsiteY4" fmla="*/ 0 h 237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2140" h="2372140">
                <a:moveTo>
                  <a:pt x="1186070" y="0"/>
                </a:moveTo>
                <a:cubicBezTo>
                  <a:pt x="1841118" y="0"/>
                  <a:pt x="2372140" y="531022"/>
                  <a:pt x="2372140" y="1186070"/>
                </a:cubicBezTo>
                <a:cubicBezTo>
                  <a:pt x="2372140" y="1841118"/>
                  <a:pt x="1841118" y="2372140"/>
                  <a:pt x="1186070" y="2372140"/>
                </a:cubicBezTo>
                <a:cubicBezTo>
                  <a:pt x="531022" y="2372140"/>
                  <a:pt x="0" y="1841118"/>
                  <a:pt x="0" y="1186070"/>
                </a:cubicBezTo>
                <a:cubicBezTo>
                  <a:pt x="0" y="531022"/>
                  <a:pt x="531022" y="0"/>
                  <a:pt x="1186070" y="0"/>
                </a:cubicBezTo>
                <a:close/>
              </a:path>
            </a:pathLst>
          </a:cu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34583" r="38970" b="10635"/>
          <a:stretch>
            <a:fillRect/>
          </a:stretch>
        </p:blipFill>
        <p:spPr>
          <a:xfrm>
            <a:off x="2504662" y="1815549"/>
            <a:ext cx="2491408" cy="2491408"/>
          </a:xfrm>
          <a:custGeom>
            <a:avLst/>
            <a:gdLst>
              <a:gd name="connsiteX0" fmla="*/ 1186068 w 2372136"/>
              <a:gd name="connsiteY0" fmla="*/ 0 h 2372136"/>
              <a:gd name="connsiteX1" fmla="*/ 2372136 w 2372136"/>
              <a:gd name="connsiteY1" fmla="*/ 1186068 h 2372136"/>
              <a:gd name="connsiteX2" fmla="*/ 1186068 w 2372136"/>
              <a:gd name="connsiteY2" fmla="*/ 2372136 h 2372136"/>
              <a:gd name="connsiteX3" fmla="*/ 0 w 2372136"/>
              <a:gd name="connsiteY3" fmla="*/ 1186068 h 2372136"/>
              <a:gd name="connsiteX4" fmla="*/ 1186068 w 2372136"/>
              <a:gd name="connsiteY4" fmla="*/ 0 h 237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2136" h="2372136">
                <a:moveTo>
                  <a:pt x="1186068" y="0"/>
                </a:moveTo>
                <a:cubicBezTo>
                  <a:pt x="1841115" y="0"/>
                  <a:pt x="2372136" y="531021"/>
                  <a:pt x="2372136" y="1186068"/>
                </a:cubicBezTo>
                <a:cubicBezTo>
                  <a:pt x="2372136" y="1841115"/>
                  <a:pt x="1841115" y="2372136"/>
                  <a:pt x="1186068" y="2372136"/>
                </a:cubicBezTo>
                <a:cubicBezTo>
                  <a:pt x="531021" y="2372136"/>
                  <a:pt x="0" y="1841115"/>
                  <a:pt x="0" y="1186068"/>
                </a:cubicBezTo>
                <a:cubicBezTo>
                  <a:pt x="0" y="531021"/>
                  <a:pt x="531021" y="0"/>
                  <a:pt x="1186068" y="0"/>
                </a:cubicBezTo>
                <a:close/>
              </a:path>
            </a:pathLst>
          </a:custGeom>
        </p:spPr>
      </p:pic>
      <p:sp>
        <p:nvSpPr>
          <p:cNvPr id="2" name="等腰三角形 1"/>
          <p:cNvSpPr/>
          <p:nvPr/>
        </p:nvSpPr>
        <p:spPr>
          <a:xfrm flipV="1">
            <a:off x="3856385" y="0"/>
            <a:ext cx="1231822" cy="768626"/>
          </a:xfrm>
          <a:prstGeom prst="triangl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flipV="1">
            <a:off x="5705062" y="0"/>
            <a:ext cx="781877" cy="487872"/>
          </a:xfrm>
          <a:prstGeom prst="triangl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flipV="1">
            <a:off x="6970645" y="0"/>
            <a:ext cx="1152938" cy="719404"/>
          </a:xfrm>
          <a:prstGeom prst="triangl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977745" y="649356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技术架构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09600" y="1762539"/>
            <a:ext cx="2584174" cy="2584174"/>
          </a:xfrm>
          <a:prstGeom prst="ellips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前端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21636" y="4664764"/>
            <a:ext cx="40286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48140" y="5936974"/>
            <a:ext cx="398890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87895" y="5014147"/>
            <a:ext cx="3882887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汉仪典雅体简" panose="00020600040101010101" pitchFamily="18" charset="-122"/>
                <a:ea typeface="汉仪典雅体简" panose="00020600040101010101" pitchFamily="18" charset="-122"/>
              </a:rPr>
              <a:t>ReactNative</a:t>
            </a:r>
            <a:endParaRPr lang="zh-CN" altLang="en-US" dirty="0">
              <a:latin typeface="汉仪典雅体简" panose="00020600040101010101" pitchFamily="18" charset="-122"/>
              <a:ea typeface="汉仪典雅体简" panose="00020600040101010101" pitchFamily="18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652591" y="1696278"/>
            <a:ext cx="2610677" cy="26106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后台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7050157" y="4691269"/>
            <a:ext cx="409492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076661" y="5910469"/>
            <a:ext cx="414793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169425" y="4974390"/>
            <a:ext cx="3882887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汉仪典雅体简" panose="00020600040101010101" pitchFamily="18" charset="-122"/>
                <a:ea typeface="汉仪典雅体简" panose="00020600040101010101" pitchFamily="18" charset="-122"/>
              </a:rPr>
              <a:t>springboot </a:t>
            </a:r>
            <a:endParaRPr lang="zh-CN" altLang="en-US" dirty="0">
              <a:latin typeface="汉仪典雅体简" panose="00020600040101010101" pitchFamily="18" charset="-122"/>
              <a:ea typeface="汉仪典雅体简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3856385" y="0"/>
            <a:ext cx="1231822" cy="768626"/>
          </a:xfrm>
          <a:prstGeom prst="triangl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flipV="1">
            <a:off x="5705062" y="0"/>
            <a:ext cx="781877" cy="487872"/>
          </a:xfrm>
          <a:prstGeom prst="triangl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flipV="1">
            <a:off x="6970645" y="0"/>
            <a:ext cx="1152938" cy="719404"/>
          </a:xfrm>
          <a:prstGeom prst="triangl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977745" y="649356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黑S" panose="00020600040101010101" pitchFamily="18" charset="-122"/>
                <a:ea typeface="汉仪中黑S" panose="00020600040101010101" pitchFamily="18" charset="-122"/>
              </a:rPr>
              <a:t>技术亮点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汉仪中黑S" panose="00020600040101010101" pitchFamily="18" charset="-122"/>
              <a:ea typeface="汉仪中黑S" panose="00020600040101010101" pitchFamily="18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92695" y="1775792"/>
            <a:ext cx="1073426" cy="1073426"/>
          </a:xfrm>
          <a:prstGeom prst="ellips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92694" y="3538332"/>
            <a:ext cx="1073426" cy="1073426"/>
          </a:xfrm>
          <a:prstGeom prst="ellips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五边形 3"/>
          <p:cNvSpPr/>
          <p:nvPr/>
        </p:nvSpPr>
        <p:spPr>
          <a:xfrm>
            <a:off x="2663687" y="1974574"/>
            <a:ext cx="3207026" cy="795130"/>
          </a:xfrm>
          <a:prstGeom prst="homePlate">
            <a:avLst/>
          </a:prstGeom>
          <a:noFill/>
          <a:ln>
            <a:solidFill>
              <a:srgbClr val="52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/>
          <p:cNvSpPr/>
          <p:nvPr/>
        </p:nvSpPr>
        <p:spPr>
          <a:xfrm>
            <a:off x="2663605" y="3710609"/>
            <a:ext cx="3207026" cy="848138"/>
          </a:xfrm>
          <a:prstGeom prst="homePlate">
            <a:avLst/>
          </a:prstGeom>
          <a:noFill/>
          <a:ln>
            <a:solidFill>
              <a:srgbClr val="52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Shape 23193"/>
          <p:cNvSpPr/>
          <p:nvPr/>
        </p:nvSpPr>
        <p:spPr>
          <a:xfrm>
            <a:off x="1506111" y="2006854"/>
            <a:ext cx="470376" cy="627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43" y="0"/>
                  <a:pt x="0" y="3614"/>
                  <a:pt x="0" y="8076"/>
                </a:cubicBezTo>
                <a:cubicBezTo>
                  <a:pt x="0" y="10681"/>
                  <a:pt x="1700" y="13157"/>
                  <a:pt x="4528" y="14671"/>
                </a:cubicBezTo>
                <a:lnTo>
                  <a:pt x="4656" y="14735"/>
                </a:lnTo>
                <a:cubicBezTo>
                  <a:pt x="5314" y="15024"/>
                  <a:pt x="5396" y="15951"/>
                  <a:pt x="5379" y="16120"/>
                </a:cubicBezTo>
                <a:lnTo>
                  <a:pt x="5379" y="18860"/>
                </a:lnTo>
                <a:cubicBezTo>
                  <a:pt x="5379" y="19367"/>
                  <a:pt x="5759" y="19835"/>
                  <a:pt x="6357" y="20071"/>
                </a:cubicBezTo>
                <a:lnTo>
                  <a:pt x="9992" y="21457"/>
                </a:lnTo>
                <a:cubicBezTo>
                  <a:pt x="10247" y="21556"/>
                  <a:pt x="10518" y="21600"/>
                  <a:pt x="10800" y="21600"/>
                </a:cubicBezTo>
                <a:cubicBezTo>
                  <a:pt x="11080" y="21600"/>
                  <a:pt x="11353" y="21556"/>
                  <a:pt x="11608" y="21457"/>
                </a:cubicBezTo>
                <a:lnTo>
                  <a:pt x="15286" y="20071"/>
                </a:lnTo>
                <a:cubicBezTo>
                  <a:pt x="15892" y="19842"/>
                  <a:pt x="16285" y="19374"/>
                  <a:pt x="16285" y="18860"/>
                </a:cubicBezTo>
                <a:lnTo>
                  <a:pt x="16285" y="16216"/>
                </a:lnTo>
                <a:cubicBezTo>
                  <a:pt x="16285" y="14887"/>
                  <a:pt x="17360" y="14448"/>
                  <a:pt x="17369" y="14448"/>
                </a:cubicBezTo>
                <a:lnTo>
                  <a:pt x="17773" y="14257"/>
                </a:lnTo>
                <a:cubicBezTo>
                  <a:pt x="20207" y="12711"/>
                  <a:pt x="21600" y="10457"/>
                  <a:pt x="21600" y="8076"/>
                </a:cubicBezTo>
                <a:cubicBezTo>
                  <a:pt x="21600" y="3614"/>
                  <a:pt x="16746" y="0"/>
                  <a:pt x="10800" y="0"/>
                </a:cubicBezTo>
                <a:close/>
                <a:moveTo>
                  <a:pt x="10800" y="1338"/>
                </a:moveTo>
                <a:cubicBezTo>
                  <a:pt x="15763" y="1338"/>
                  <a:pt x="19793" y="4350"/>
                  <a:pt x="19793" y="8076"/>
                </a:cubicBezTo>
                <a:cubicBezTo>
                  <a:pt x="19793" y="10143"/>
                  <a:pt x="18553" y="11997"/>
                  <a:pt x="16604" y="13237"/>
                </a:cubicBezTo>
                <a:cubicBezTo>
                  <a:pt x="16604" y="13237"/>
                  <a:pt x="15393" y="13644"/>
                  <a:pt x="14797" y="14814"/>
                </a:cubicBezTo>
                <a:lnTo>
                  <a:pt x="6888" y="14814"/>
                </a:lnTo>
                <a:cubicBezTo>
                  <a:pt x="6660" y="14349"/>
                  <a:pt x="6264" y="13880"/>
                  <a:pt x="5570" y="13572"/>
                </a:cubicBezTo>
                <a:cubicBezTo>
                  <a:pt x="3285" y="12353"/>
                  <a:pt x="1807" y="10339"/>
                  <a:pt x="1807" y="8076"/>
                </a:cubicBezTo>
                <a:cubicBezTo>
                  <a:pt x="1807" y="4350"/>
                  <a:pt x="5827" y="1338"/>
                  <a:pt x="10800" y="1338"/>
                </a:cubicBezTo>
                <a:close/>
                <a:moveTo>
                  <a:pt x="11778" y="2549"/>
                </a:moveTo>
                <a:cubicBezTo>
                  <a:pt x="11286" y="2549"/>
                  <a:pt x="10885" y="2843"/>
                  <a:pt x="10885" y="3218"/>
                </a:cubicBezTo>
                <a:cubicBezTo>
                  <a:pt x="10885" y="3593"/>
                  <a:pt x="11286" y="3887"/>
                  <a:pt x="11778" y="3887"/>
                </a:cubicBezTo>
                <a:cubicBezTo>
                  <a:pt x="13808" y="3887"/>
                  <a:pt x="16285" y="5274"/>
                  <a:pt x="16285" y="7327"/>
                </a:cubicBezTo>
                <a:cubicBezTo>
                  <a:pt x="16285" y="7702"/>
                  <a:pt x="16698" y="7996"/>
                  <a:pt x="17199" y="7996"/>
                </a:cubicBezTo>
                <a:cubicBezTo>
                  <a:pt x="17692" y="7996"/>
                  <a:pt x="18092" y="7702"/>
                  <a:pt x="18092" y="7327"/>
                </a:cubicBezTo>
                <a:cubicBezTo>
                  <a:pt x="18092" y="4253"/>
                  <a:pt x="14870" y="2549"/>
                  <a:pt x="11778" y="2549"/>
                </a:cubicBezTo>
                <a:close/>
                <a:moveTo>
                  <a:pt x="7186" y="16168"/>
                </a:moveTo>
                <a:lnTo>
                  <a:pt x="14478" y="16168"/>
                </a:lnTo>
                <a:cubicBezTo>
                  <a:pt x="14478" y="16168"/>
                  <a:pt x="14478" y="16216"/>
                  <a:pt x="14478" y="16216"/>
                </a:cubicBezTo>
                <a:lnTo>
                  <a:pt x="14478" y="17522"/>
                </a:lnTo>
                <a:lnTo>
                  <a:pt x="7186" y="17522"/>
                </a:lnTo>
                <a:lnTo>
                  <a:pt x="7186" y="16168"/>
                </a:lnTo>
                <a:close/>
                <a:moveTo>
                  <a:pt x="7186" y="18860"/>
                </a:moveTo>
                <a:lnTo>
                  <a:pt x="14478" y="18860"/>
                </a:lnTo>
                <a:cubicBezTo>
                  <a:pt x="14478" y="18860"/>
                  <a:pt x="10800" y="20246"/>
                  <a:pt x="10800" y="20246"/>
                </a:cubicBezTo>
                <a:lnTo>
                  <a:pt x="7186" y="1886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  <p:sp>
        <p:nvSpPr>
          <p:cNvPr id="15" name="Shape 23198"/>
          <p:cNvSpPr/>
          <p:nvPr/>
        </p:nvSpPr>
        <p:spPr>
          <a:xfrm>
            <a:off x="1484322" y="3796758"/>
            <a:ext cx="470792" cy="627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03" y="7198"/>
                </a:moveTo>
                <a:cubicBezTo>
                  <a:pt x="13203" y="8011"/>
                  <a:pt x="11884" y="9901"/>
                  <a:pt x="10798" y="9901"/>
                </a:cubicBezTo>
                <a:cubicBezTo>
                  <a:pt x="9720" y="9901"/>
                  <a:pt x="8403" y="8011"/>
                  <a:pt x="8403" y="7198"/>
                </a:cubicBezTo>
                <a:cubicBezTo>
                  <a:pt x="8403" y="7198"/>
                  <a:pt x="13203" y="7198"/>
                  <a:pt x="13203" y="7198"/>
                </a:cubicBezTo>
                <a:close/>
                <a:moveTo>
                  <a:pt x="12452" y="11505"/>
                </a:moveTo>
                <a:cubicBezTo>
                  <a:pt x="12506" y="11531"/>
                  <a:pt x="17334" y="14485"/>
                  <a:pt x="17938" y="18902"/>
                </a:cubicBezTo>
                <a:lnTo>
                  <a:pt x="17745" y="18902"/>
                </a:lnTo>
                <a:cubicBezTo>
                  <a:pt x="16759" y="16932"/>
                  <a:pt x="13073" y="14401"/>
                  <a:pt x="10798" y="14401"/>
                </a:cubicBezTo>
                <a:cubicBezTo>
                  <a:pt x="8532" y="14401"/>
                  <a:pt x="4840" y="16932"/>
                  <a:pt x="3856" y="18902"/>
                </a:cubicBezTo>
                <a:lnTo>
                  <a:pt x="3662" y="18902"/>
                </a:lnTo>
                <a:cubicBezTo>
                  <a:pt x="4265" y="14503"/>
                  <a:pt x="9100" y="11531"/>
                  <a:pt x="9152" y="11501"/>
                </a:cubicBezTo>
                <a:lnTo>
                  <a:pt x="10495" y="10691"/>
                </a:lnTo>
                <a:lnTo>
                  <a:pt x="9017" y="10028"/>
                </a:lnTo>
                <a:cubicBezTo>
                  <a:pt x="8966" y="10006"/>
                  <a:pt x="4172" y="7782"/>
                  <a:pt x="3651" y="2698"/>
                </a:cubicBezTo>
                <a:lnTo>
                  <a:pt x="17949" y="2698"/>
                </a:lnTo>
                <a:cubicBezTo>
                  <a:pt x="17450" y="7804"/>
                  <a:pt x="12804" y="9932"/>
                  <a:pt x="12600" y="10019"/>
                </a:cubicBezTo>
                <a:lnTo>
                  <a:pt x="11080" y="10683"/>
                </a:lnTo>
                <a:cubicBezTo>
                  <a:pt x="11080" y="10683"/>
                  <a:pt x="12452" y="11505"/>
                  <a:pt x="12452" y="11505"/>
                </a:cubicBezTo>
                <a:close/>
                <a:moveTo>
                  <a:pt x="20364" y="2698"/>
                </a:moveTo>
                <a:lnTo>
                  <a:pt x="21600" y="2698"/>
                </a:lnTo>
                <a:lnTo>
                  <a:pt x="21600" y="0"/>
                </a:lnTo>
                <a:lnTo>
                  <a:pt x="0" y="0"/>
                </a:lnTo>
                <a:lnTo>
                  <a:pt x="0" y="2698"/>
                </a:lnTo>
                <a:lnTo>
                  <a:pt x="1235" y="2698"/>
                </a:lnTo>
                <a:cubicBezTo>
                  <a:pt x="1617" y="7105"/>
                  <a:pt x="4734" y="9716"/>
                  <a:pt x="6527" y="10872"/>
                </a:cubicBezTo>
                <a:cubicBezTo>
                  <a:pt x="4811" y="12173"/>
                  <a:pt x="1686" y="15035"/>
                  <a:pt x="1254" y="18902"/>
                </a:cubicBezTo>
                <a:lnTo>
                  <a:pt x="0" y="18902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8902"/>
                </a:lnTo>
                <a:lnTo>
                  <a:pt x="20344" y="18902"/>
                </a:lnTo>
                <a:cubicBezTo>
                  <a:pt x="19913" y="15043"/>
                  <a:pt x="16806" y="12181"/>
                  <a:pt x="15085" y="10877"/>
                </a:cubicBezTo>
                <a:cubicBezTo>
                  <a:pt x="16889" y="9738"/>
                  <a:pt x="19990" y="7149"/>
                  <a:pt x="20364" y="2698"/>
                </a:cubicBezTo>
                <a:cubicBezTo>
                  <a:pt x="20364" y="2698"/>
                  <a:pt x="20364" y="2698"/>
                  <a:pt x="20364" y="269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  <p:sp>
        <p:nvSpPr>
          <p:cNvPr id="16" name="文本框 15"/>
          <p:cNvSpPr txBox="1"/>
          <p:nvPr/>
        </p:nvSpPr>
        <p:spPr>
          <a:xfrm>
            <a:off x="2803525" y="3830320"/>
            <a:ext cx="2284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springboot </a:t>
            </a:r>
            <a:endParaRPr lang="en-US" altLang="zh-CN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70644" y="1975093"/>
            <a:ext cx="432020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latin typeface="+mj-ea"/>
              <a:ea typeface="+mj-ea"/>
              <a:cs typeface="+mj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917094" y="1987825"/>
            <a:ext cx="404191" cy="808382"/>
          </a:xfrm>
          <a:custGeom>
            <a:avLst/>
            <a:gdLst>
              <a:gd name="connsiteX0" fmla="*/ 0 w 808382"/>
              <a:gd name="connsiteY0" fmla="*/ 404191 h 808382"/>
              <a:gd name="connsiteX1" fmla="*/ 404191 w 808382"/>
              <a:gd name="connsiteY1" fmla="*/ 0 h 808382"/>
              <a:gd name="connsiteX2" fmla="*/ 808382 w 808382"/>
              <a:gd name="connsiteY2" fmla="*/ 404191 h 808382"/>
              <a:gd name="connsiteX3" fmla="*/ 404191 w 808382"/>
              <a:gd name="connsiteY3" fmla="*/ 808382 h 808382"/>
              <a:gd name="connsiteX4" fmla="*/ 0 w 808382"/>
              <a:gd name="connsiteY4" fmla="*/ 404191 h 808382"/>
              <a:gd name="connsiteX0-1" fmla="*/ 0 w 808382"/>
              <a:gd name="connsiteY0-2" fmla="*/ 404191 h 808382"/>
              <a:gd name="connsiteX1-3" fmla="*/ 404191 w 808382"/>
              <a:gd name="connsiteY1-4" fmla="*/ 0 h 808382"/>
              <a:gd name="connsiteX2-5" fmla="*/ 808382 w 808382"/>
              <a:gd name="connsiteY2-6" fmla="*/ 404191 h 808382"/>
              <a:gd name="connsiteX3-7" fmla="*/ 404191 w 808382"/>
              <a:gd name="connsiteY3-8" fmla="*/ 808382 h 808382"/>
              <a:gd name="connsiteX4-9" fmla="*/ 91440 w 808382"/>
              <a:gd name="connsiteY4-10" fmla="*/ 495631 h 808382"/>
              <a:gd name="connsiteX0-11" fmla="*/ 0 w 808382"/>
              <a:gd name="connsiteY0-12" fmla="*/ 404191 h 808382"/>
              <a:gd name="connsiteX1-13" fmla="*/ 404191 w 808382"/>
              <a:gd name="connsiteY1-14" fmla="*/ 0 h 808382"/>
              <a:gd name="connsiteX2-15" fmla="*/ 808382 w 808382"/>
              <a:gd name="connsiteY2-16" fmla="*/ 404191 h 808382"/>
              <a:gd name="connsiteX3-17" fmla="*/ 404191 w 808382"/>
              <a:gd name="connsiteY3-18" fmla="*/ 808382 h 808382"/>
              <a:gd name="connsiteX0-19" fmla="*/ 0 w 404191"/>
              <a:gd name="connsiteY0-20" fmla="*/ 0 h 808382"/>
              <a:gd name="connsiteX1-21" fmla="*/ 404191 w 404191"/>
              <a:gd name="connsiteY1-22" fmla="*/ 404191 h 808382"/>
              <a:gd name="connsiteX2-23" fmla="*/ 0 w 404191"/>
              <a:gd name="connsiteY2-24" fmla="*/ 808382 h 8083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04191" h="808382">
                <a:moveTo>
                  <a:pt x="0" y="0"/>
                </a:moveTo>
                <a:lnTo>
                  <a:pt x="404191" y="404191"/>
                </a:lnTo>
                <a:lnTo>
                  <a:pt x="0" y="808382"/>
                </a:lnTo>
              </a:path>
            </a:pathLst>
          </a:custGeom>
          <a:noFill/>
          <a:ln>
            <a:solidFill>
              <a:srgbClr val="52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菱形 8"/>
          <p:cNvSpPr/>
          <p:nvPr/>
        </p:nvSpPr>
        <p:spPr>
          <a:xfrm>
            <a:off x="5930348" y="3750365"/>
            <a:ext cx="404191" cy="808382"/>
          </a:xfrm>
          <a:custGeom>
            <a:avLst/>
            <a:gdLst>
              <a:gd name="connsiteX0" fmla="*/ 0 w 808382"/>
              <a:gd name="connsiteY0" fmla="*/ 404191 h 808382"/>
              <a:gd name="connsiteX1" fmla="*/ 404191 w 808382"/>
              <a:gd name="connsiteY1" fmla="*/ 0 h 808382"/>
              <a:gd name="connsiteX2" fmla="*/ 808382 w 808382"/>
              <a:gd name="connsiteY2" fmla="*/ 404191 h 808382"/>
              <a:gd name="connsiteX3" fmla="*/ 404191 w 808382"/>
              <a:gd name="connsiteY3" fmla="*/ 808382 h 808382"/>
              <a:gd name="connsiteX4" fmla="*/ 0 w 808382"/>
              <a:gd name="connsiteY4" fmla="*/ 404191 h 808382"/>
              <a:gd name="connsiteX0-1" fmla="*/ 0 w 808382"/>
              <a:gd name="connsiteY0-2" fmla="*/ 404191 h 808382"/>
              <a:gd name="connsiteX1-3" fmla="*/ 404191 w 808382"/>
              <a:gd name="connsiteY1-4" fmla="*/ 0 h 808382"/>
              <a:gd name="connsiteX2-5" fmla="*/ 808382 w 808382"/>
              <a:gd name="connsiteY2-6" fmla="*/ 404191 h 808382"/>
              <a:gd name="connsiteX3-7" fmla="*/ 404191 w 808382"/>
              <a:gd name="connsiteY3-8" fmla="*/ 808382 h 808382"/>
              <a:gd name="connsiteX4-9" fmla="*/ 91440 w 808382"/>
              <a:gd name="connsiteY4-10" fmla="*/ 495631 h 808382"/>
              <a:gd name="connsiteX0-11" fmla="*/ 0 w 808382"/>
              <a:gd name="connsiteY0-12" fmla="*/ 404191 h 808382"/>
              <a:gd name="connsiteX1-13" fmla="*/ 404191 w 808382"/>
              <a:gd name="connsiteY1-14" fmla="*/ 0 h 808382"/>
              <a:gd name="connsiteX2-15" fmla="*/ 808382 w 808382"/>
              <a:gd name="connsiteY2-16" fmla="*/ 404191 h 808382"/>
              <a:gd name="connsiteX3-17" fmla="*/ 404191 w 808382"/>
              <a:gd name="connsiteY3-18" fmla="*/ 808382 h 808382"/>
              <a:gd name="connsiteX0-19" fmla="*/ 0 w 404191"/>
              <a:gd name="connsiteY0-20" fmla="*/ 0 h 808382"/>
              <a:gd name="connsiteX1-21" fmla="*/ 404191 w 404191"/>
              <a:gd name="connsiteY1-22" fmla="*/ 404191 h 808382"/>
              <a:gd name="connsiteX2-23" fmla="*/ 0 w 404191"/>
              <a:gd name="connsiteY2-24" fmla="*/ 808382 h 8083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04191" h="808382">
                <a:moveTo>
                  <a:pt x="0" y="0"/>
                </a:moveTo>
                <a:lnTo>
                  <a:pt x="404191" y="404191"/>
                </a:lnTo>
                <a:lnTo>
                  <a:pt x="0" y="808382"/>
                </a:lnTo>
              </a:path>
            </a:pathLst>
          </a:custGeom>
          <a:noFill/>
          <a:ln>
            <a:solidFill>
              <a:srgbClr val="52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菱形 8"/>
          <p:cNvSpPr/>
          <p:nvPr/>
        </p:nvSpPr>
        <p:spPr>
          <a:xfrm>
            <a:off x="6407427" y="2080591"/>
            <a:ext cx="311426" cy="622851"/>
          </a:xfrm>
          <a:custGeom>
            <a:avLst/>
            <a:gdLst>
              <a:gd name="connsiteX0" fmla="*/ 0 w 808382"/>
              <a:gd name="connsiteY0" fmla="*/ 404191 h 808382"/>
              <a:gd name="connsiteX1" fmla="*/ 404191 w 808382"/>
              <a:gd name="connsiteY1" fmla="*/ 0 h 808382"/>
              <a:gd name="connsiteX2" fmla="*/ 808382 w 808382"/>
              <a:gd name="connsiteY2" fmla="*/ 404191 h 808382"/>
              <a:gd name="connsiteX3" fmla="*/ 404191 w 808382"/>
              <a:gd name="connsiteY3" fmla="*/ 808382 h 808382"/>
              <a:gd name="connsiteX4" fmla="*/ 0 w 808382"/>
              <a:gd name="connsiteY4" fmla="*/ 404191 h 808382"/>
              <a:gd name="connsiteX0-1" fmla="*/ 0 w 808382"/>
              <a:gd name="connsiteY0-2" fmla="*/ 404191 h 808382"/>
              <a:gd name="connsiteX1-3" fmla="*/ 404191 w 808382"/>
              <a:gd name="connsiteY1-4" fmla="*/ 0 h 808382"/>
              <a:gd name="connsiteX2-5" fmla="*/ 808382 w 808382"/>
              <a:gd name="connsiteY2-6" fmla="*/ 404191 h 808382"/>
              <a:gd name="connsiteX3-7" fmla="*/ 404191 w 808382"/>
              <a:gd name="connsiteY3-8" fmla="*/ 808382 h 808382"/>
              <a:gd name="connsiteX4-9" fmla="*/ 91440 w 808382"/>
              <a:gd name="connsiteY4-10" fmla="*/ 495631 h 808382"/>
              <a:gd name="connsiteX0-11" fmla="*/ 0 w 808382"/>
              <a:gd name="connsiteY0-12" fmla="*/ 404191 h 808382"/>
              <a:gd name="connsiteX1-13" fmla="*/ 404191 w 808382"/>
              <a:gd name="connsiteY1-14" fmla="*/ 0 h 808382"/>
              <a:gd name="connsiteX2-15" fmla="*/ 808382 w 808382"/>
              <a:gd name="connsiteY2-16" fmla="*/ 404191 h 808382"/>
              <a:gd name="connsiteX3-17" fmla="*/ 404191 w 808382"/>
              <a:gd name="connsiteY3-18" fmla="*/ 808382 h 808382"/>
              <a:gd name="connsiteX0-19" fmla="*/ 0 w 404191"/>
              <a:gd name="connsiteY0-20" fmla="*/ 0 h 808382"/>
              <a:gd name="connsiteX1-21" fmla="*/ 404191 w 404191"/>
              <a:gd name="connsiteY1-22" fmla="*/ 404191 h 808382"/>
              <a:gd name="connsiteX2-23" fmla="*/ 0 w 404191"/>
              <a:gd name="connsiteY2-24" fmla="*/ 808382 h 8083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04191" h="808382">
                <a:moveTo>
                  <a:pt x="0" y="0"/>
                </a:moveTo>
                <a:lnTo>
                  <a:pt x="404191" y="404191"/>
                </a:lnTo>
                <a:lnTo>
                  <a:pt x="0" y="808382"/>
                </a:lnTo>
              </a:path>
            </a:pathLst>
          </a:custGeom>
          <a:noFill/>
          <a:ln>
            <a:solidFill>
              <a:srgbClr val="52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菱形 8"/>
          <p:cNvSpPr/>
          <p:nvPr/>
        </p:nvSpPr>
        <p:spPr>
          <a:xfrm>
            <a:off x="6460435" y="3843130"/>
            <a:ext cx="311426" cy="622851"/>
          </a:xfrm>
          <a:custGeom>
            <a:avLst/>
            <a:gdLst>
              <a:gd name="connsiteX0" fmla="*/ 0 w 808382"/>
              <a:gd name="connsiteY0" fmla="*/ 404191 h 808382"/>
              <a:gd name="connsiteX1" fmla="*/ 404191 w 808382"/>
              <a:gd name="connsiteY1" fmla="*/ 0 h 808382"/>
              <a:gd name="connsiteX2" fmla="*/ 808382 w 808382"/>
              <a:gd name="connsiteY2" fmla="*/ 404191 h 808382"/>
              <a:gd name="connsiteX3" fmla="*/ 404191 w 808382"/>
              <a:gd name="connsiteY3" fmla="*/ 808382 h 808382"/>
              <a:gd name="connsiteX4" fmla="*/ 0 w 808382"/>
              <a:gd name="connsiteY4" fmla="*/ 404191 h 808382"/>
              <a:gd name="connsiteX0-1" fmla="*/ 0 w 808382"/>
              <a:gd name="connsiteY0-2" fmla="*/ 404191 h 808382"/>
              <a:gd name="connsiteX1-3" fmla="*/ 404191 w 808382"/>
              <a:gd name="connsiteY1-4" fmla="*/ 0 h 808382"/>
              <a:gd name="connsiteX2-5" fmla="*/ 808382 w 808382"/>
              <a:gd name="connsiteY2-6" fmla="*/ 404191 h 808382"/>
              <a:gd name="connsiteX3-7" fmla="*/ 404191 w 808382"/>
              <a:gd name="connsiteY3-8" fmla="*/ 808382 h 808382"/>
              <a:gd name="connsiteX4-9" fmla="*/ 91440 w 808382"/>
              <a:gd name="connsiteY4-10" fmla="*/ 495631 h 808382"/>
              <a:gd name="connsiteX0-11" fmla="*/ 0 w 808382"/>
              <a:gd name="connsiteY0-12" fmla="*/ 404191 h 808382"/>
              <a:gd name="connsiteX1-13" fmla="*/ 404191 w 808382"/>
              <a:gd name="connsiteY1-14" fmla="*/ 0 h 808382"/>
              <a:gd name="connsiteX2-15" fmla="*/ 808382 w 808382"/>
              <a:gd name="connsiteY2-16" fmla="*/ 404191 h 808382"/>
              <a:gd name="connsiteX3-17" fmla="*/ 404191 w 808382"/>
              <a:gd name="connsiteY3-18" fmla="*/ 808382 h 808382"/>
              <a:gd name="connsiteX0-19" fmla="*/ 0 w 404191"/>
              <a:gd name="connsiteY0-20" fmla="*/ 0 h 808382"/>
              <a:gd name="connsiteX1-21" fmla="*/ 404191 w 404191"/>
              <a:gd name="connsiteY1-22" fmla="*/ 404191 h 808382"/>
              <a:gd name="connsiteX2-23" fmla="*/ 0 w 404191"/>
              <a:gd name="connsiteY2-24" fmla="*/ 808382 h 8083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04191" h="808382">
                <a:moveTo>
                  <a:pt x="0" y="0"/>
                </a:moveTo>
                <a:lnTo>
                  <a:pt x="404191" y="404191"/>
                </a:lnTo>
                <a:lnTo>
                  <a:pt x="0" y="808382"/>
                </a:lnTo>
              </a:path>
            </a:pathLst>
          </a:custGeom>
          <a:noFill/>
          <a:ln>
            <a:solidFill>
              <a:srgbClr val="52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983896" y="3794949"/>
            <a:ext cx="4320208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使用了一个JpaRepository做数据库的增删改查。JpaRepository，重设了静态资源。java.io.File，做文件。HttpServletRequest获取自身的网址的URL。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03828" y="2049863"/>
            <a:ext cx="2609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汉仪典雅体简" panose="00020600040101010101" pitchFamily="18" charset="-122"/>
                <a:ea typeface="汉仪典雅体简" panose="00020600040101010101" pitchFamily="18" charset="-122"/>
                <a:sym typeface="+mn-ea"/>
              </a:rPr>
              <a:t>ReactNative</a:t>
            </a:r>
            <a:endParaRPr lang="zh-CN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83896" y="1776284"/>
            <a:ext cx="4320208" cy="16300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Drawer navigation（导航抽屉）：显示主页、歌曲列表和我的主页。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TouchableHighlight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这个组件一般是用于封装视图 给视图添加事件“触摸按下”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7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113182" y="3458817"/>
            <a:ext cx="9872870" cy="0"/>
          </a:xfrm>
          <a:prstGeom prst="line">
            <a:avLst/>
          </a:prstGeom>
          <a:ln>
            <a:solidFill>
              <a:srgbClr val="52A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六边形 12"/>
          <p:cNvSpPr/>
          <p:nvPr/>
        </p:nvSpPr>
        <p:spPr>
          <a:xfrm rot="16200000">
            <a:off x="3686658" y="1060933"/>
            <a:ext cx="5078235" cy="4736134"/>
          </a:xfrm>
          <a:prstGeom prst="hexagon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16200000">
            <a:off x="3958307" y="1330842"/>
            <a:ext cx="4488749" cy="418636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99915" y="2806065"/>
            <a:ext cx="3541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成果展示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Freeform 249"/>
          <p:cNvSpPr>
            <a:spLocks noChangeArrowheads="1"/>
          </p:cNvSpPr>
          <p:nvPr/>
        </p:nvSpPr>
        <p:spPr bwMode="auto">
          <a:xfrm>
            <a:off x="5883829" y="1828800"/>
            <a:ext cx="738950" cy="738950"/>
          </a:xfrm>
          <a:custGeom>
            <a:avLst/>
            <a:gdLst>
              <a:gd name="connsiteX0" fmla="*/ 300038 w 450850"/>
              <a:gd name="connsiteY0" fmla="*/ 360363 h 450851"/>
              <a:gd name="connsiteX1" fmla="*/ 330200 w 450850"/>
              <a:gd name="connsiteY1" fmla="*/ 360363 h 450851"/>
              <a:gd name="connsiteX2" fmla="*/ 330200 w 450850"/>
              <a:gd name="connsiteY2" fmla="*/ 390526 h 450851"/>
              <a:gd name="connsiteX3" fmla="*/ 300038 w 450850"/>
              <a:gd name="connsiteY3" fmla="*/ 390526 h 450851"/>
              <a:gd name="connsiteX4" fmla="*/ 239713 w 450850"/>
              <a:gd name="connsiteY4" fmla="*/ 360363 h 450851"/>
              <a:gd name="connsiteX5" fmla="*/ 269875 w 450850"/>
              <a:gd name="connsiteY5" fmla="*/ 360363 h 450851"/>
              <a:gd name="connsiteX6" fmla="*/ 269875 w 450850"/>
              <a:gd name="connsiteY6" fmla="*/ 390526 h 450851"/>
              <a:gd name="connsiteX7" fmla="*/ 239713 w 450850"/>
              <a:gd name="connsiteY7" fmla="*/ 390526 h 450851"/>
              <a:gd name="connsiteX8" fmla="*/ 179388 w 450850"/>
              <a:gd name="connsiteY8" fmla="*/ 360363 h 450851"/>
              <a:gd name="connsiteX9" fmla="*/ 209550 w 450850"/>
              <a:gd name="connsiteY9" fmla="*/ 360363 h 450851"/>
              <a:gd name="connsiteX10" fmla="*/ 209550 w 450850"/>
              <a:gd name="connsiteY10" fmla="*/ 390526 h 450851"/>
              <a:gd name="connsiteX11" fmla="*/ 179388 w 450850"/>
              <a:gd name="connsiteY11" fmla="*/ 390526 h 450851"/>
              <a:gd name="connsiteX12" fmla="*/ 119063 w 450850"/>
              <a:gd name="connsiteY12" fmla="*/ 360363 h 450851"/>
              <a:gd name="connsiteX13" fmla="*/ 149225 w 450850"/>
              <a:gd name="connsiteY13" fmla="*/ 360363 h 450851"/>
              <a:gd name="connsiteX14" fmla="*/ 149225 w 450850"/>
              <a:gd name="connsiteY14" fmla="*/ 390526 h 450851"/>
              <a:gd name="connsiteX15" fmla="*/ 119063 w 450850"/>
              <a:gd name="connsiteY15" fmla="*/ 390526 h 450851"/>
              <a:gd name="connsiteX16" fmla="*/ 58738 w 450850"/>
              <a:gd name="connsiteY16" fmla="*/ 360363 h 450851"/>
              <a:gd name="connsiteX17" fmla="*/ 88900 w 450850"/>
              <a:gd name="connsiteY17" fmla="*/ 360363 h 450851"/>
              <a:gd name="connsiteX18" fmla="*/ 88900 w 450850"/>
              <a:gd name="connsiteY18" fmla="*/ 390526 h 450851"/>
              <a:gd name="connsiteX19" fmla="*/ 58738 w 450850"/>
              <a:gd name="connsiteY19" fmla="*/ 390526 h 450851"/>
              <a:gd name="connsiteX20" fmla="*/ 360363 w 450850"/>
              <a:gd name="connsiteY20" fmla="*/ 301625 h 450851"/>
              <a:gd name="connsiteX21" fmla="*/ 390525 w 450850"/>
              <a:gd name="connsiteY21" fmla="*/ 301625 h 450851"/>
              <a:gd name="connsiteX22" fmla="*/ 390525 w 450850"/>
              <a:gd name="connsiteY22" fmla="*/ 330200 h 450851"/>
              <a:gd name="connsiteX23" fmla="*/ 360363 w 450850"/>
              <a:gd name="connsiteY23" fmla="*/ 330200 h 450851"/>
              <a:gd name="connsiteX24" fmla="*/ 300038 w 450850"/>
              <a:gd name="connsiteY24" fmla="*/ 301625 h 450851"/>
              <a:gd name="connsiteX25" fmla="*/ 330200 w 450850"/>
              <a:gd name="connsiteY25" fmla="*/ 301625 h 450851"/>
              <a:gd name="connsiteX26" fmla="*/ 330200 w 450850"/>
              <a:gd name="connsiteY26" fmla="*/ 330200 h 450851"/>
              <a:gd name="connsiteX27" fmla="*/ 300038 w 450850"/>
              <a:gd name="connsiteY27" fmla="*/ 330200 h 450851"/>
              <a:gd name="connsiteX28" fmla="*/ 239713 w 450850"/>
              <a:gd name="connsiteY28" fmla="*/ 301625 h 450851"/>
              <a:gd name="connsiteX29" fmla="*/ 269875 w 450850"/>
              <a:gd name="connsiteY29" fmla="*/ 301625 h 450851"/>
              <a:gd name="connsiteX30" fmla="*/ 269875 w 450850"/>
              <a:gd name="connsiteY30" fmla="*/ 330200 h 450851"/>
              <a:gd name="connsiteX31" fmla="*/ 239713 w 450850"/>
              <a:gd name="connsiteY31" fmla="*/ 330200 h 450851"/>
              <a:gd name="connsiteX32" fmla="*/ 179388 w 450850"/>
              <a:gd name="connsiteY32" fmla="*/ 301625 h 450851"/>
              <a:gd name="connsiteX33" fmla="*/ 209550 w 450850"/>
              <a:gd name="connsiteY33" fmla="*/ 301625 h 450851"/>
              <a:gd name="connsiteX34" fmla="*/ 209550 w 450850"/>
              <a:gd name="connsiteY34" fmla="*/ 330200 h 450851"/>
              <a:gd name="connsiteX35" fmla="*/ 179388 w 450850"/>
              <a:gd name="connsiteY35" fmla="*/ 330200 h 450851"/>
              <a:gd name="connsiteX36" fmla="*/ 119063 w 450850"/>
              <a:gd name="connsiteY36" fmla="*/ 301625 h 450851"/>
              <a:gd name="connsiteX37" fmla="*/ 149225 w 450850"/>
              <a:gd name="connsiteY37" fmla="*/ 301625 h 450851"/>
              <a:gd name="connsiteX38" fmla="*/ 149225 w 450850"/>
              <a:gd name="connsiteY38" fmla="*/ 330200 h 450851"/>
              <a:gd name="connsiteX39" fmla="*/ 119063 w 450850"/>
              <a:gd name="connsiteY39" fmla="*/ 330200 h 450851"/>
              <a:gd name="connsiteX40" fmla="*/ 58738 w 450850"/>
              <a:gd name="connsiteY40" fmla="*/ 301625 h 450851"/>
              <a:gd name="connsiteX41" fmla="*/ 88900 w 450850"/>
              <a:gd name="connsiteY41" fmla="*/ 301625 h 450851"/>
              <a:gd name="connsiteX42" fmla="*/ 88900 w 450850"/>
              <a:gd name="connsiteY42" fmla="*/ 330200 h 450851"/>
              <a:gd name="connsiteX43" fmla="*/ 58738 w 450850"/>
              <a:gd name="connsiteY43" fmla="*/ 330200 h 450851"/>
              <a:gd name="connsiteX44" fmla="*/ 360363 w 450850"/>
              <a:gd name="connsiteY44" fmla="*/ 241300 h 450851"/>
              <a:gd name="connsiteX45" fmla="*/ 390525 w 450850"/>
              <a:gd name="connsiteY45" fmla="*/ 241300 h 450851"/>
              <a:gd name="connsiteX46" fmla="*/ 390525 w 450850"/>
              <a:gd name="connsiteY46" fmla="*/ 271463 h 450851"/>
              <a:gd name="connsiteX47" fmla="*/ 360363 w 450850"/>
              <a:gd name="connsiteY47" fmla="*/ 271463 h 450851"/>
              <a:gd name="connsiteX48" fmla="*/ 300038 w 450850"/>
              <a:gd name="connsiteY48" fmla="*/ 241300 h 450851"/>
              <a:gd name="connsiteX49" fmla="*/ 330200 w 450850"/>
              <a:gd name="connsiteY49" fmla="*/ 241300 h 450851"/>
              <a:gd name="connsiteX50" fmla="*/ 330200 w 450850"/>
              <a:gd name="connsiteY50" fmla="*/ 271463 h 450851"/>
              <a:gd name="connsiteX51" fmla="*/ 300038 w 450850"/>
              <a:gd name="connsiteY51" fmla="*/ 271463 h 450851"/>
              <a:gd name="connsiteX52" fmla="*/ 239713 w 450850"/>
              <a:gd name="connsiteY52" fmla="*/ 241300 h 450851"/>
              <a:gd name="connsiteX53" fmla="*/ 269875 w 450850"/>
              <a:gd name="connsiteY53" fmla="*/ 241300 h 450851"/>
              <a:gd name="connsiteX54" fmla="*/ 269875 w 450850"/>
              <a:gd name="connsiteY54" fmla="*/ 271463 h 450851"/>
              <a:gd name="connsiteX55" fmla="*/ 239713 w 450850"/>
              <a:gd name="connsiteY55" fmla="*/ 271463 h 450851"/>
              <a:gd name="connsiteX56" fmla="*/ 179388 w 450850"/>
              <a:gd name="connsiteY56" fmla="*/ 241300 h 450851"/>
              <a:gd name="connsiteX57" fmla="*/ 209550 w 450850"/>
              <a:gd name="connsiteY57" fmla="*/ 241300 h 450851"/>
              <a:gd name="connsiteX58" fmla="*/ 209550 w 450850"/>
              <a:gd name="connsiteY58" fmla="*/ 271463 h 450851"/>
              <a:gd name="connsiteX59" fmla="*/ 179388 w 450850"/>
              <a:gd name="connsiteY59" fmla="*/ 271463 h 450851"/>
              <a:gd name="connsiteX60" fmla="*/ 119063 w 450850"/>
              <a:gd name="connsiteY60" fmla="*/ 241300 h 450851"/>
              <a:gd name="connsiteX61" fmla="*/ 149225 w 450850"/>
              <a:gd name="connsiteY61" fmla="*/ 241300 h 450851"/>
              <a:gd name="connsiteX62" fmla="*/ 149225 w 450850"/>
              <a:gd name="connsiteY62" fmla="*/ 271463 h 450851"/>
              <a:gd name="connsiteX63" fmla="*/ 119063 w 450850"/>
              <a:gd name="connsiteY63" fmla="*/ 271463 h 450851"/>
              <a:gd name="connsiteX64" fmla="*/ 58738 w 450850"/>
              <a:gd name="connsiteY64" fmla="*/ 241300 h 450851"/>
              <a:gd name="connsiteX65" fmla="*/ 88900 w 450850"/>
              <a:gd name="connsiteY65" fmla="*/ 241300 h 450851"/>
              <a:gd name="connsiteX66" fmla="*/ 88900 w 450850"/>
              <a:gd name="connsiteY66" fmla="*/ 271463 h 450851"/>
              <a:gd name="connsiteX67" fmla="*/ 58738 w 450850"/>
              <a:gd name="connsiteY67" fmla="*/ 271463 h 450851"/>
              <a:gd name="connsiteX68" fmla="*/ 360363 w 450850"/>
              <a:gd name="connsiteY68" fmla="*/ 180975 h 450851"/>
              <a:gd name="connsiteX69" fmla="*/ 390525 w 450850"/>
              <a:gd name="connsiteY69" fmla="*/ 180975 h 450851"/>
              <a:gd name="connsiteX70" fmla="*/ 390525 w 450850"/>
              <a:gd name="connsiteY70" fmla="*/ 211138 h 450851"/>
              <a:gd name="connsiteX71" fmla="*/ 360363 w 450850"/>
              <a:gd name="connsiteY71" fmla="*/ 211138 h 450851"/>
              <a:gd name="connsiteX72" fmla="*/ 300038 w 450850"/>
              <a:gd name="connsiteY72" fmla="*/ 180975 h 450851"/>
              <a:gd name="connsiteX73" fmla="*/ 330200 w 450850"/>
              <a:gd name="connsiteY73" fmla="*/ 180975 h 450851"/>
              <a:gd name="connsiteX74" fmla="*/ 330200 w 450850"/>
              <a:gd name="connsiteY74" fmla="*/ 211138 h 450851"/>
              <a:gd name="connsiteX75" fmla="*/ 300038 w 450850"/>
              <a:gd name="connsiteY75" fmla="*/ 211138 h 450851"/>
              <a:gd name="connsiteX76" fmla="*/ 239713 w 450850"/>
              <a:gd name="connsiteY76" fmla="*/ 180975 h 450851"/>
              <a:gd name="connsiteX77" fmla="*/ 269875 w 450850"/>
              <a:gd name="connsiteY77" fmla="*/ 180975 h 450851"/>
              <a:gd name="connsiteX78" fmla="*/ 269875 w 450850"/>
              <a:gd name="connsiteY78" fmla="*/ 211138 h 450851"/>
              <a:gd name="connsiteX79" fmla="*/ 239713 w 450850"/>
              <a:gd name="connsiteY79" fmla="*/ 211138 h 450851"/>
              <a:gd name="connsiteX80" fmla="*/ 179388 w 450850"/>
              <a:gd name="connsiteY80" fmla="*/ 180975 h 450851"/>
              <a:gd name="connsiteX81" fmla="*/ 209550 w 450850"/>
              <a:gd name="connsiteY81" fmla="*/ 180975 h 450851"/>
              <a:gd name="connsiteX82" fmla="*/ 209550 w 450850"/>
              <a:gd name="connsiteY82" fmla="*/ 211138 h 450851"/>
              <a:gd name="connsiteX83" fmla="*/ 179388 w 450850"/>
              <a:gd name="connsiteY83" fmla="*/ 211138 h 450851"/>
              <a:gd name="connsiteX84" fmla="*/ 119063 w 450850"/>
              <a:gd name="connsiteY84" fmla="*/ 180975 h 450851"/>
              <a:gd name="connsiteX85" fmla="*/ 149225 w 450850"/>
              <a:gd name="connsiteY85" fmla="*/ 180975 h 450851"/>
              <a:gd name="connsiteX86" fmla="*/ 149225 w 450850"/>
              <a:gd name="connsiteY86" fmla="*/ 211138 h 450851"/>
              <a:gd name="connsiteX87" fmla="*/ 119063 w 450850"/>
              <a:gd name="connsiteY87" fmla="*/ 211138 h 450851"/>
              <a:gd name="connsiteX88" fmla="*/ 149225 w 450850"/>
              <a:gd name="connsiteY88" fmla="*/ 30163 h 450851"/>
              <a:gd name="connsiteX89" fmla="*/ 300037 w 450850"/>
              <a:gd name="connsiteY89" fmla="*/ 30163 h 450851"/>
              <a:gd name="connsiteX90" fmla="*/ 300037 w 450850"/>
              <a:gd name="connsiteY90" fmla="*/ 60326 h 450851"/>
              <a:gd name="connsiteX91" fmla="*/ 149225 w 450850"/>
              <a:gd name="connsiteY91" fmla="*/ 60326 h 450851"/>
              <a:gd name="connsiteX92" fmla="*/ 37571 w 450850"/>
              <a:gd name="connsiteY92" fmla="*/ 30163 h 450851"/>
              <a:gd name="connsiteX93" fmla="*/ 60113 w 450850"/>
              <a:gd name="connsiteY93" fmla="*/ 30163 h 450851"/>
              <a:gd name="connsiteX94" fmla="*/ 60113 w 450850"/>
              <a:gd name="connsiteY94" fmla="*/ 60212 h 450851"/>
              <a:gd name="connsiteX95" fmla="*/ 37571 w 450850"/>
              <a:gd name="connsiteY95" fmla="*/ 60212 h 450851"/>
              <a:gd name="connsiteX96" fmla="*/ 30057 w 450850"/>
              <a:gd name="connsiteY96" fmla="*/ 75236 h 450851"/>
              <a:gd name="connsiteX97" fmla="*/ 30057 w 450850"/>
              <a:gd name="connsiteY97" fmla="*/ 120650 h 450851"/>
              <a:gd name="connsiteX98" fmla="*/ 420687 w 450850"/>
              <a:gd name="connsiteY98" fmla="*/ 120650 h 450851"/>
              <a:gd name="connsiteX99" fmla="*/ 420687 w 450850"/>
              <a:gd name="connsiteY99" fmla="*/ 150813 h 450851"/>
              <a:gd name="connsiteX100" fmla="*/ 30057 w 450850"/>
              <a:gd name="connsiteY100" fmla="*/ 150813 h 450851"/>
              <a:gd name="connsiteX101" fmla="*/ 30057 w 450850"/>
              <a:gd name="connsiteY101" fmla="*/ 184341 h 450851"/>
              <a:gd name="connsiteX102" fmla="*/ 30057 w 450850"/>
              <a:gd name="connsiteY102" fmla="*/ 405778 h 450851"/>
              <a:gd name="connsiteX103" fmla="*/ 45085 w 450850"/>
              <a:gd name="connsiteY103" fmla="*/ 420802 h 450851"/>
              <a:gd name="connsiteX104" fmla="*/ 405765 w 450850"/>
              <a:gd name="connsiteY104" fmla="*/ 420802 h 450851"/>
              <a:gd name="connsiteX105" fmla="*/ 420793 w 450850"/>
              <a:gd name="connsiteY105" fmla="*/ 405778 h 450851"/>
              <a:gd name="connsiteX106" fmla="*/ 420793 w 450850"/>
              <a:gd name="connsiteY106" fmla="*/ 75236 h 450851"/>
              <a:gd name="connsiteX107" fmla="*/ 413279 w 450850"/>
              <a:gd name="connsiteY107" fmla="*/ 60212 h 450851"/>
              <a:gd name="connsiteX108" fmla="*/ 390737 w 450850"/>
              <a:gd name="connsiteY108" fmla="*/ 60212 h 450851"/>
              <a:gd name="connsiteX109" fmla="*/ 390737 w 450850"/>
              <a:gd name="connsiteY109" fmla="*/ 30163 h 450851"/>
              <a:gd name="connsiteX110" fmla="*/ 413279 w 450850"/>
              <a:gd name="connsiteY110" fmla="*/ 30163 h 450851"/>
              <a:gd name="connsiteX111" fmla="*/ 450850 w 450850"/>
              <a:gd name="connsiteY111" fmla="*/ 75236 h 450851"/>
              <a:gd name="connsiteX112" fmla="*/ 450850 w 450850"/>
              <a:gd name="connsiteY112" fmla="*/ 405778 h 450851"/>
              <a:gd name="connsiteX113" fmla="*/ 405765 w 450850"/>
              <a:gd name="connsiteY113" fmla="*/ 450851 h 450851"/>
              <a:gd name="connsiteX114" fmla="*/ 45085 w 450850"/>
              <a:gd name="connsiteY114" fmla="*/ 450851 h 450851"/>
              <a:gd name="connsiteX115" fmla="*/ 0 w 450850"/>
              <a:gd name="connsiteY115" fmla="*/ 405778 h 450851"/>
              <a:gd name="connsiteX116" fmla="*/ 0 w 450850"/>
              <a:gd name="connsiteY116" fmla="*/ 75236 h 450851"/>
              <a:gd name="connsiteX117" fmla="*/ 37571 w 450850"/>
              <a:gd name="connsiteY117" fmla="*/ 30163 h 450851"/>
              <a:gd name="connsiteX118" fmla="*/ 345281 w 450850"/>
              <a:gd name="connsiteY118" fmla="*/ 0 h 450851"/>
              <a:gd name="connsiteX119" fmla="*/ 360362 w 450850"/>
              <a:gd name="connsiteY119" fmla="*/ 15081 h 450851"/>
              <a:gd name="connsiteX120" fmla="*/ 360362 w 450850"/>
              <a:gd name="connsiteY120" fmla="*/ 75406 h 450851"/>
              <a:gd name="connsiteX121" fmla="*/ 345281 w 450850"/>
              <a:gd name="connsiteY121" fmla="*/ 90488 h 450851"/>
              <a:gd name="connsiteX122" fmla="*/ 330200 w 450850"/>
              <a:gd name="connsiteY122" fmla="*/ 75406 h 450851"/>
              <a:gd name="connsiteX123" fmla="*/ 330200 w 450850"/>
              <a:gd name="connsiteY123" fmla="*/ 15081 h 450851"/>
              <a:gd name="connsiteX124" fmla="*/ 345281 w 450850"/>
              <a:gd name="connsiteY124" fmla="*/ 0 h 450851"/>
              <a:gd name="connsiteX125" fmla="*/ 103981 w 450850"/>
              <a:gd name="connsiteY125" fmla="*/ 0 h 450851"/>
              <a:gd name="connsiteX126" fmla="*/ 119062 w 450850"/>
              <a:gd name="connsiteY126" fmla="*/ 15081 h 450851"/>
              <a:gd name="connsiteX127" fmla="*/ 119062 w 450850"/>
              <a:gd name="connsiteY127" fmla="*/ 75406 h 450851"/>
              <a:gd name="connsiteX128" fmla="*/ 103981 w 450850"/>
              <a:gd name="connsiteY128" fmla="*/ 90488 h 450851"/>
              <a:gd name="connsiteX129" fmla="*/ 88900 w 450850"/>
              <a:gd name="connsiteY129" fmla="*/ 75406 h 450851"/>
              <a:gd name="connsiteX130" fmla="*/ 88900 w 450850"/>
              <a:gd name="connsiteY130" fmla="*/ 15081 h 450851"/>
              <a:gd name="connsiteX131" fmla="*/ 103981 w 450850"/>
              <a:gd name="connsiteY131" fmla="*/ 0 h 45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450850" h="450851">
                <a:moveTo>
                  <a:pt x="300038" y="360363"/>
                </a:moveTo>
                <a:lnTo>
                  <a:pt x="330200" y="360363"/>
                </a:lnTo>
                <a:lnTo>
                  <a:pt x="330200" y="390526"/>
                </a:lnTo>
                <a:lnTo>
                  <a:pt x="300038" y="390526"/>
                </a:lnTo>
                <a:close/>
                <a:moveTo>
                  <a:pt x="239713" y="360363"/>
                </a:moveTo>
                <a:lnTo>
                  <a:pt x="269875" y="360363"/>
                </a:lnTo>
                <a:lnTo>
                  <a:pt x="269875" y="390526"/>
                </a:lnTo>
                <a:lnTo>
                  <a:pt x="239713" y="390526"/>
                </a:lnTo>
                <a:close/>
                <a:moveTo>
                  <a:pt x="179388" y="360363"/>
                </a:moveTo>
                <a:lnTo>
                  <a:pt x="209550" y="360363"/>
                </a:lnTo>
                <a:lnTo>
                  <a:pt x="209550" y="390526"/>
                </a:lnTo>
                <a:lnTo>
                  <a:pt x="179388" y="390526"/>
                </a:lnTo>
                <a:close/>
                <a:moveTo>
                  <a:pt x="119063" y="360363"/>
                </a:moveTo>
                <a:lnTo>
                  <a:pt x="149225" y="360363"/>
                </a:lnTo>
                <a:lnTo>
                  <a:pt x="149225" y="390526"/>
                </a:lnTo>
                <a:lnTo>
                  <a:pt x="119063" y="390526"/>
                </a:lnTo>
                <a:close/>
                <a:moveTo>
                  <a:pt x="58738" y="360363"/>
                </a:moveTo>
                <a:lnTo>
                  <a:pt x="88900" y="360363"/>
                </a:lnTo>
                <a:lnTo>
                  <a:pt x="88900" y="390526"/>
                </a:lnTo>
                <a:lnTo>
                  <a:pt x="58738" y="390526"/>
                </a:lnTo>
                <a:close/>
                <a:moveTo>
                  <a:pt x="360363" y="301625"/>
                </a:moveTo>
                <a:lnTo>
                  <a:pt x="390525" y="301625"/>
                </a:lnTo>
                <a:lnTo>
                  <a:pt x="390525" y="330200"/>
                </a:lnTo>
                <a:lnTo>
                  <a:pt x="360363" y="330200"/>
                </a:lnTo>
                <a:close/>
                <a:moveTo>
                  <a:pt x="300038" y="301625"/>
                </a:moveTo>
                <a:lnTo>
                  <a:pt x="330200" y="301625"/>
                </a:lnTo>
                <a:lnTo>
                  <a:pt x="330200" y="330200"/>
                </a:lnTo>
                <a:lnTo>
                  <a:pt x="300038" y="330200"/>
                </a:lnTo>
                <a:close/>
                <a:moveTo>
                  <a:pt x="239713" y="301625"/>
                </a:moveTo>
                <a:lnTo>
                  <a:pt x="269875" y="301625"/>
                </a:lnTo>
                <a:lnTo>
                  <a:pt x="269875" y="330200"/>
                </a:lnTo>
                <a:lnTo>
                  <a:pt x="239713" y="330200"/>
                </a:lnTo>
                <a:close/>
                <a:moveTo>
                  <a:pt x="179388" y="301625"/>
                </a:moveTo>
                <a:lnTo>
                  <a:pt x="209550" y="301625"/>
                </a:lnTo>
                <a:lnTo>
                  <a:pt x="209550" y="330200"/>
                </a:lnTo>
                <a:lnTo>
                  <a:pt x="179388" y="330200"/>
                </a:lnTo>
                <a:close/>
                <a:moveTo>
                  <a:pt x="119063" y="301625"/>
                </a:moveTo>
                <a:lnTo>
                  <a:pt x="149225" y="301625"/>
                </a:lnTo>
                <a:lnTo>
                  <a:pt x="149225" y="330200"/>
                </a:lnTo>
                <a:lnTo>
                  <a:pt x="119063" y="330200"/>
                </a:lnTo>
                <a:close/>
                <a:moveTo>
                  <a:pt x="58738" y="301625"/>
                </a:moveTo>
                <a:lnTo>
                  <a:pt x="88900" y="301625"/>
                </a:lnTo>
                <a:lnTo>
                  <a:pt x="88900" y="330200"/>
                </a:lnTo>
                <a:lnTo>
                  <a:pt x="58738" y="330200"/>
                </a:lnTo>
                <a:close/>
                <a:moveTo>
                  <a:pt x="360363" y="241300"/>
                </a:moveTo>
                <a:lnTo>
                  <a:pt x="390525" y="241300"/>
                </a:lnTo>
                <a:lnTo>
                  <a:pt x="390525" y="271463"/>
                </a:lnTo>
                <a:lnTo>
                  <a:pt x="360363" y="271463"/>
                </a:lnTo>
                <a:close/>
                <a:moveTo>
                  <a:pt x="300038" y="241300"/>
                </a:moveTo>
                <a:lnTo>
                  <a:pt x="330200" y="241300"/>
                </a:lnTo>
                <a:lnTo>
                  <a:pt x="330200" y="271463"/>
                </a:lnTo>
                <a:lnTo>
                  <a:pt x="300038" y="271463"/>
                </a:lnTo>
                <a:close/>
                <a:moveTo>
                  <a:pt x="239713" y="241300"/>
                </a:moveTo>
                <a:lnTo>
                  <a:pt x="269875" y="241300"/>
                </a:lnTo>
                <a:lnTo>
                  <a:pt x="269875" y="271463"/>
                </a:lnTo>
                <a:lnTo>
                  <a:pt x="239713" y="271463"/>
                </a:lnTo>
                <a:close/>
                <a:moveTo>
                  <a:pt x="179388" y="241300"/>
                </a:moveTo>
                <a:lnTo>
                  <a:pt x="209550" y="241300"/>
                </a:lnTo>
                <a:lnTo>
                  <a:pt x="209550" y="271463"/>
                </a:lnTo>
                <a:lnTo>
                  <a:pt x="179388" y="271463"/>
                </a:lnTo>
                <a:close/>
                <a:moveTo>
                  <a:pt x="119063" y="241300"/>
                </a:moveTo>
                <a:lnTo>
                  <a:pt x="149225" y="241300"/>
                </a:lnTo>
                <a:lnTo>
                  <a:pt x="149225" y="271463"/>
                </a:lnTo>
                <a:lnTo>
                  <a:pt x="119063" y="271463"/>
                </a:lnTo>
                <a:close/>
                <a:moveTo>
                  <a:pt x="58738" y="241300"/>
                </a:moveTo>
                <a:lnTo>
                  <a:pt x="88900" y="241300"/>
                </a:lnTo>
                <a:lnTo>
                  <a:pt x="88900" y="271463"/>
                </a:lnTo>
                <a:lnTo>
                  <a:pt x="58738" y="271463"/>
                </a:lnTo>
                <a:close/>
                <a:moveTo>
                  <a:pt x="360363" y="180975"/>
                </a:moveTo>
                <a:lnTo>
                  <a:pt x="390525" y="180975"/>
                </a:lnTo>
                <a:lnTo>
                  <a:pt x="390525" y="211138"/>
                </a:lnTo>
                <a:lnTo>
                  <a:pt x="360363" y="211138"/>
                </a:lnTo>
                <a:close/>
                <a:moveTo>
                  <a:pt x="300038" y="180975"/>
                </a:moveTo>
                <a:lnTo>
                  <a:pt x="330200" y="180975"/>
                </a:lnTo>
                <a:lnTo>
                  <a:pt x="330200" y="211138"/>
                </a:lnTo>
                <a:lnTo>
                  <a:pt x="300038" y="211138"/>
                </a:lnTo>
                <a:close/>
                <a:moveTo>
                  <a:pt x="239713" y="180975"/>
                </a:moveTo>
                <a:lnTo>
                  <a:pt x="269875" y="180975"/>
                </a:lnTo>
                <a:lnTo>
                  <a:pt x="269875" y="211138"/>
                </a:lnTo>
                <a:lnTo>
                  <a:pt x="239713" y="211138"/>
                </a:lnTo>
                <a:close/>
                <a:moveTo>
                  <a:pt x="179388" y="180975"/>
                </a:moveTo>
                <a:lnTo>
                  <a:pt x="209550" y="180975"/>
                </a:lnTo>
                <a:lnTo>
                  <a:pt x="209550" y="211138"/>
                </a:lnTo>
                <a:lnTo>
                  <a:pt x="179388" y="211138"/>
                </a:lnTo>
                <a:close/>
                <a:moveTo>
                  <a:pt x="119063" y="180975"/>
                </a:moveTo>
                <a:lnTo>
                  <a:pt x="149225" y="180975"/>
                </a:lnTo>
                <a:lnTo>
                  <a:pt x="149225" y="211138"/>
                </a:lnTo>
                <a:lnTo>
                  <a:pt x="119063" y="211138"/>
                </a:lnTo>
                <a:close/>
                <a:moveTo>
                  <a:pt x="149225" y="30163"/>
                </a:moveTo>
                <a:lnTo>
                  <a:pt x="300037" y="30163"/>
                </a:lnTo>
                <a:lnTo>
                  <a:pt x="300037" y="60326"/>
                </a:lnTo>
                <a:lnTo>
                  <a:pt x="149225" y="60326"/>
                </a:lnTo>
                <a:close/>
                <a:moveTo>
                  <a:pt x="37571" y="30163"/>
                </a:moveTo>
                <a:cubicBezTo>
                  <a:pt x="60113" y="30163"/>
                  <a:pt x="60113" y="30163"/>
                  <a:pt x="60113" y="30163"/>
                </a:cubicBezTo>
                <a:cubicBezTo>
                  <a:pt x="60113" y="60212"/>
                  <a:pt x="60113" y="60212"/>
                  <a:pt x="60113" y="60212"/>
                </a:cubicBezTo>
                <a:cubicBezTo>
                  <a:pt x="37571" y="60212"/>
                  <a:pt x="37571" y="60212"/>
                  <a:pt x="37571" y="60212"/>
                </a:cubicBezTo>
                <a:cubicBezTo>
                  <a:pt x="33814" y="60212"/>
                  <a:pt x="30057" y="67724"/>
                  <a:pt x="30057" y="75236"/>
                </a:cubicBezTo>
                <a:lnTo>
                  <a:pt x="30057" y="120650"/>
                </a:lnTo>
                <a:lnTo>
                  <a:pt x="420687" y="120650"/>
                </a:lnTo>
                <a:lnTo>
                  <a:pt x="420687" y="150813"/>
                </a:lnTo>
                <a:lnTo>
                  <a:pt x="30057" y="150813"/>
                </a:lnTo>
                <a:lnTo>
                  <a:pt x="30057" y="184341"/>
                </a:lnTo>
                <a:cubicBezTo>
                  <a:pt x="30057" y="405778"/>
                  <a:pt x="30057" y="405778"/>
                  <a:pt x="30057" y="405778"/>
                </a:cubicBezTo>
                <a:cubicBezTo>
                  <a:pt x="30057" y="413290"/>
                  <a:pt x="37571" y="420802"/>
                  <a:pt x="45085" y="420802"/>
                </a:cubicBezTo>
                <a:cubicBezTo>
                  <a:pt x="405765" y="420802"/>
                  <a:pt x="405765" y="420802"/>
                  <a:pt x="405765" y="420802"/>
                </a:cubicBezTo>
                <a:cubicBezTo>
                  <a:pt x="413279" y="420802"/>
                  <a:pt x="420793" y="413290"/>
                  <a:pt x="420793" y="405778"/>
                </a:cubicBezTo>
                <a:cubicBezTo>
                  <a:pt x="420793" y="75236"/>
                  <a:pt x="420793" y="75236"/>
                  <a:pt x="420793" y="75236"/>
                </a:cubicBezTo>
                <a:cubicBezTo>
                  <a:pt x="420793" y="67724"/>
                  <a:pt x="417036" y="60212"/>
                  <a:pt x="413279" y="60212"/>
                </a:cubicBezTo>
                <a:cubicBezTo>
                  <a:pt x="390737" y="60212"/>
                  <a:pt x="390737" y="60212"/>
                  <a:pt x="390737" y="60212"/>
                </a:cubicBezTo>
                <a:cubicBezTo>
                  <a:pt x="390737" y="30163"/>
                  <a:pt x="390737" y="30163"/>
                  <a:pt x="390737" y="30163"/>
                </a:cubicBezTo>
                <a:cubicBezTo>
                  <a:pt x="413279" y="30163"/>
                  <a:pt x="413279" y="30163"/>
                  <a:pt x="413279" y="30163"/>
                </a:cubicBezTo>
                <a:cubicBezTo>
                  <a:pt x="435822" y="30163"/>
                  <a:pt x="450850" y="48943"/>
                  <a:pt x="450850" y="75236"/>
                </a:cubicBezTo>
                <a:cubicBezTo>
                  <a:pt x="450850" y="405778"/>
                  <a:pt x="450850" y="405778"/>
                  <a:pt x="450850" y="405778"/>
                </a:cubicBezTo>
                <a:cubicBezTo>
                  <a:pt x="450850" y="432071"/>
                  <a:pt x="432065" y="450851"/>
                  <a:pt x="405765" y="450851"/>
                </a:cubicBezTo>
                <a:cubicBezTo>
                  <a:pt x="45085" y="450851"/>
                  <a:pt x="45085" y="450851"/>
                  <a:pt x="45085" y="450851"/>
                </a:cubicBezTo>
                <a:cubicBezTo>
                  <a:pt x="18785" y="450851"/>
                  <a:pt x="0" y="432071"/>
                  <a:pt x="0" y="405778"/>
                </a:cubicBezTo>
                <a:cubicBezTo>
                  <a:pt x="0" y="75236"/>
                  <a:pt x="0" y="75236"/>
                  <a:pt x="0" y="75236"/>
                </a:cubicBezTo>
                <a:cubicBezTo>
                  <a:pt x="0" y="48943"/>
                  <a:pt x="15028" y="30163"/>
                  <a:pt x="37571" y="30163"/>
                </a:cubicBezTo>
                <a:close/>
                <a:moveTo>
                  <a:pt x="345281" y="0"/>
                </a:moveTo>
                <a:cubicBezTo>
                  <a:pt x="352822" y="0"/>
                  <a:pt x="360362" y="7540"/>
                  <a:pt x="360362" y="15081"/>
                </a:cubicBezTo>
                <a:cubicBezTo>
                  <a:pt x="360362" y="75406"/>
                  <a:pt x="360362" y="75406"/>
                  <a:pt x="360362" y="75406"/>
                </a:cubicBezTo>
                <a:cubicBezTo>
                  <a:pt x="360362" y="82947"/>
                  <a:pt x="352822" y="90488"/>
                  <a:pt x="345281" y="90488"/>
                </a:cubicBezTo>
                <a:cubicBezTo>
                  <a:pt x="337741" y="90488"/>
                  <a:pt x="330200" y="82947"/>
                  <a:pt x="330200" y="75406"/>
                </a:cubicBezTo>
                <a:cubicBezTo>
                  <a:pt x="330200" y="15081"/>
                  <a:pt x="330200" y="15081"/>
                  <a:pt x="330200" y="15081"/>
                </a:cubicBezTo>
                <a:cubicBezTo>
                  <a:pt x="330200" y="7540"/>
                  <a:pt x="337741" y="0"/>
                  <a:pt x="345281" y="0"/>
                </a:cubicBezTo>
                <a:close/>
                <a:moveTo>
                  <a:pt x="103981" y="0"/>
                </a:moveTo>
                <a:cubicBezTo>
                  <a:pt x="111522" y="0"/>
                  <a:pt x="119062" y="7540"/>
                  <a:pt x="119062" y="15081"/>
                </a:cubicBezTo>
                <a:cubicBezTo>
                  <a:pt x="119062" y="75406"/>
                  <a:pt x="119062" y="75406"/>
                  <a:pt x="119062" y="75406"/>
                </a:cubicBezTo>
                <a:cubicBezTo>
                  <a:pt x="119062" y="82947"/>
                  <a:pt x="111522" y="90488"/>
                  <a:pt x="103981" y="90488"/>
                </a:cubicBezTo>
                <a:cubicBezTo>
                  <a:pt x="96441" y="90488"/>
                  <a:pt x="88900" y="82947"/>
                  <a:pt x="88900" y="75406"/>
                </a:cubicBezTo>
                <a:cubicBezTo>
                  <a:pt x="88900" y="15081"/>
                  <a:pt x="88900" y="15081"/>
                  <a:pt x="88900" y="15081"/>
                </a:cubicBezTo>
                <a:cubicBezTo>
                  <a:pt x="88900" y="7540"/>
                  <a:pt x="96441" y="0"/>
                  <a:pt x="10398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4399722" y="3829879"/>
            <a:ext cx="3591338" cy="1775791"/>
          </a:xfrm>
          <a:prstGeom prst="diamond">
            <a:avLst/>
          </a:prstGeom>
          <a:noFill/>
          <a:ln>
            <a:solidFill>
              <a:srgbClr val="52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605669" y="4121423"/>
            <a:ext cx="1524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52A496"/>
                </a:solidFill>
                <a:latin typeface="汉仪粗仿宋简" panose="02010600000101010101" pitchFamily="2" charset="-122"/>
                <a:ea typeface="汉仪粗仿宋简" panose="02010600000101010101" pitchFamily="2" charset="-122"/>
              </a:rPr>
              <a:t>03</a:t>
            </a:r>
            <a:endParaRPr lang="zh-CN" altLang="en-US" sz="8000" dirty="0">
              <a:solidFill>
                <a:srgbClr val="52A496"/>
              </a:solidFill>
              <a:latin typeface="汉仪粗仿宋简" panose="02010600000101010101" pitchFamily="2" charset="-122"/>
              <a:ea typeface="汉仪粗仿宋简" panose="02010600000101010101" pitchFamily="2" charset="-122"/>
            </a:endParaRPr>
          </a:p>
        </p:txBody>
      </p:sp>
      <p:sp>
        <p:nvSpPr>
          <p:cNvPr id="22" name="等腰三角形 21"/>
          <p:cNvSpPr/>
          <p:nvPr/>
        </p:nvSpPr>
        <p:spPr>
          <a:xfrm rot="5400000">
            <a:off x="9554818" y="3140769"/>
            <a:ext cx="768626" cy="662609"/>
          </a:xfrm>
          <a:prstGeom prst="triangl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16200000" flipH="1">
            <a:off x="1749288" y="3127518"/>
            <a:ext cx="768626" cy="662609"/>
          </a:xfrm>
          <a:prstGeom prst="triangl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3856385" y="0"/>
            <a:ext cx="1231822" cy="768626"/>
          </a:xfrm>
          <a:prstGeom prst="triangl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flipV="1">
            <a:off x="5705062" y="0"/>
            <a:ext cx="781877" cy="487872"/>
          </a:xfrm>
          <a:prstGeom prst="triangl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flipV="1">
            <a:off x="6970645" y="0"/>
            <a:ext cx="1152938" cy="719404"/>
          </a:xfrm>
          <a:prstGeom prst="triangle">
            <a:avLst/>
          </a:prstGeom>
          <a:solidFill>
            <a:srgbClr val="52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556740" y="904626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主页展示：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Shape 23267"/>
          <p:cNvSpPr/>
          <p:nvPr/>
        </p:nvSpPr>
        <p:spPr>
          <a:xfrm>
            <a:off x="1542547" y="3300445"/>
            <a:ext cx="418772" cy="602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4" h="21600" extrusionOk="0">
                <a:moveTo>
                  <a:pt x="10807" y="0"/>
                </a:moveTo>
                <a:cubicBezTo>
                  <a:pt x="4853" y="0"/>
                  <a:pt x="0" y="3353"/>
                  <a:pt x="0" y="7494"/>
                </a:cubicBezTo>
                <a:cubicBezTo>
                  <a:pt x="0" y="9576"/>
                  <a:pt x="989" y="10803"/>
                  <a:pt x="1858" y="11866"/>
                </a:cubicBezTo>
                <a:cubicBezTo>
                  <a:pt x="2615" y="12795"/>
                  <a:pt x="3351" y="13658"/>
                  <a:pt x="3592" y="15247"/>
                </a:cubicBezTo>
                <a:cubicBezTo>
                  <a:pt x="3657" y="16188"/>
                  <a:pt x="4748" y="16927"/>
                  <a:pt x="6100" y="16927"/>
                </a:cubicBezTo>
                <a:lnTo>
                  <a:pt x="15483" y="16927"/>
                </a:lnTo>
                <a:cubicBezTo>
                  <a:pt x="16386" y="16938"/>
                  <a:pt x="17230" y="16614"/>
                  <a:pt x="17682" y="16087"/>
                </a:cubicBezTo>
                <a:cubicBezTo>
                  <a:pt x="17971" y="15751"/>
                  <a:pt x="18021" y="15365"/>
                  <a:pt x="18053" y="15096"/>
                </a:cubicBezTo>
                <a:cubicBezTo>
                  <a:pt x="18053" y="15063"/>
                  <a:pt x="18084" y="15032"/>
                  <a:pt x="18084" y="15010"/>
                </a:cubicBezTo>
                <a:cubicBezTo>
                  <a:pt x="18356" y="13589"/>
                  <a:pt x="19048" y="12761"/>
                  <a:pt x="19757" y="11888"/>
                </a:cubicBezTo>
                <a:cubicBezTo>
                  <a:pt x="20626" y="10823"/>
                  <a:pt x="21584" y="9598"/>
                  <a:pt x="21584" y="7516"/>
                </a:cubicBezTo>
                <a:cubicBezTo>
                  <a:pt x="21600" y="3352"/>
                  <a:pt x="16762" y="0"/>
                  <a:pt x="10807" y="0"/>
                </a:cubicBezTo>
                <a:close/>
                <a:moveTo>
                  <a:pt x="10807" y="1120"/>
                </a:moveTo>
                <a:cubicBezTo>
                  <a:pt x="15877" y="1120"/>
                  <a:pt x="20004" y="3969"/>
                  <a:pt x="20004" y="7494"/>
                </a:cubicBezTo>
                <a:cubicBezTo>
                  <a:pt x="20004" y="10864"/>
                  <a:pt x="17167" y="11357"/>
                  <a:pt x="16474" y="14838"/>
                </a:cubicBezTo>
                <a:cubicBezTo>
                  <a:pt x="16442" y="15028"/>
                  <a:pt x="16417" y="15338"/>
                  <a:pt x="16288" y="15505"/>
                </a:cubicBezTo>
                <a:cubicBezTo>
                  <a:pt x="16130" y="15696"/>
                  <a:pt x="15853" y="15807"/>
                  <a:pt x="15514" y="15807"/>
                </a:cubicBezTo>
                <a:lnTo>
                  <a:pt x="6100" y="15807"/>
                </a:lnTo>
                <a:cubicBezTo>
                  <a:pt x="5586" y="15807"/>
                  <a:pt x="5202" y="15530"/>
                  <a:pt x="5202" y="15182"/>
                </a:cubicBezTo>
                <a:cubicBezTo>
                  <a:pt x="4638" y="11389"/>
                  <a:pt x="1610" y="10986"/>
                  <a:pt x="1610" y="7516"/>
                </a:cubicBezTo>
                <a:cubicBezTo>
                  <a:pt x="1610" y="3979"/>
                  <a:pt x="5738" y="1120"/>
                  <a:pt x="10807" y="1120"/>
                </a:cubicBezTo>
                <a:close/>
                <a:moveTo>
                  <a:pt x="15081" y="2757"/>
                </a:moveTo>
                <a:cubicBezTo>
                  <a:pt x="15028" y="2748"/>
                  <a:pt x="14945" y="2794"/>
                  <a:pt x="14833" y="2929"/>
                </a:cubicBezTo>
                <a:cubicBezTo>
                  <a:pt x="14334" y="3533"/>
                  <a:pt x="13530" y="4032"/>
                  <a:pt x="12758" y="4458"/>
                </a:cubicBezTo>
                <a:cubicBezTo>
                  <a:pt x="11519" y="5129"/>
                  <a:pt x="10241" y="5751"/>
                  <a:pt x="9228" y="6590"/>
                </a:cubicBezTo>
                <a:cubicBezTo>
                  <a:pt x="7941" y="7676"/>
                  <a:pt x="7658" y="9199"/>
                  <a:pt x="8237" y="10531"/>
                </a:cubicBezTo>
                <a:cubicBezTo>
                  <a:pt x="8366" y="10821"/>
                  <a:pt x="8571" y="10822"/>
                  <a:pt x="8733" y="10531"/>
                </a:cubicBezTo>
                <a:cubicBezTo>
                  <a:pt x="9086" y="9827"/>
                  <a:pt x="9649" y="9142"/>
                  <a:pt x="10343" y="8571"/>
                </a:cubicBezTo>
                <a:cubicBezTo>
                  <a:pt x="11630" y="7497"/>
                  <a:pt x="13246" y="6605"/>
                  <a:pt x="14245" y="5362"/>
                </a:cubicBezTo>
                <a:cubicBezTo>
                  <a:pt x="14808" y="4658"/>
                  <a:pt x="15061" y="3822"/>
                  <a:pt x="15143" y="2993"/>
                </a:cubicBezTo>
                <a:cubicBezTo>
                  <a:pt x="15159" y="2837"/>
                  <a:pt x="15133" y="2765"/>
                  <a:pt x="15081" y="2757"/>
                </a:cubicBezTo>
                <a:close/>
                <a:moveTo>
                  <a:pt x="15576" y="5513"/>
                </a:moveTo>
                <a:cubicBezTo>
                  <a:pt x="15504" y="5512"/>
                  <a:pt x="15402" y="5583"/>
                  <a:pt x="15328" y="5728"/>
                </a:cubicBezTo>
                <a:cubicBezTo>
                  <a:pt x="14574" y="7206"/>
                  <a:pt x="12644" y="8217"/>
                  <a:pt x="11148" y="9346"/>
                </a:cubicBezTo>
                <a:cubicBezTo>
                  <a:pt x="10326" y="9962"/>
                  <a:pt x="9768" y="10736"/>
                  <a:pt x="9414" y="11565"/>
                </a:cubicBezTo>
                <a:cubicBezTo>
                  <a:pt x="8964" y="12460"/>
                  <a:pt x="8819" y="13445"/>
                  <a:pt x="9011" y="14407"/>
                </a:cubicBezTo>
                <a:cubicBezTo>
                  <a:pt x="9091" y="14766"/>
                  <a:pt x="9866" y="14604"/>
                  <a:pt x="9785" y="14256"/>
                </a:cubicBezTo>
                <a:cubicBezTo>
                  <a:pt x="9625" y="13484"/>
                  <a:pt x="9711" y="12723"/>
                  <a:pt x="10033" y="11995"/>
                </a:cubicBezTo>
                <a:cubicBezTo>
                  <a:pt x="10934" y="11446"/>
                  <a:pt x="12211" y="11154"/>
                  <a:pt x="13161" y="10638"/>
                </a:cubicBezTo>
                <a:cubicBezTo>
                  <a:pt x="14659" y="9832"/>
                  <a:pt x="15692" y="8804"/>
                  <a:pt x="15855" y="7473"/>
                </a:cubicBezTo>
                <a:cubicBezTo>
                  <a:pt x="15953" y="6901"/>
                  <a:pt x="15893" y="6310"/>
                  <a:pt x="15731" y="5728"/>
                </a:cubicBezTo>
                <a:cubicBezTo>
                  <a:pt x="15691" y="5577"/>
                  <a:pt x="15648" y="5514"/>
                  <a:pt x="15576" y="5513"/>
                </a:cubicBezTo>
                <a:close/>
                <a:moveTo>
                  <a:pt x="6472" y="17917"/>
                </a:moveTo>
                <a:cubicBezTo>
                  <a:pt x="5650" y="17917"/>
                  <a:pt x="4955" y="18287"/>
                  <a:pt x="4955" y="18736"/>
                </a:cubicBezTo>
                <a:cubicBezTo>
                  <a:pt x="4955" y="19183"/>
                  <a:pt x="5634" y="19533"/>
                  <a:pt x="6472" y="19533"/>
                </a:cubicBezTo>
                <a:lnTo>
                  <a:pt x="15421" y="19533"/>
                </a:lnTo>
                <a:cubicBezTo>
                  <a:pt x="16243" y="19533"/>
                  <a:pt x="16908" y="19183"/>
                  <a:pt x="16908" y="18736"/>
                </a:cubicBezTo>
                <a:cubicBezTo>
                  <a:pt x="16908" y="18276"/>
                  <a:pt x="16243" y="17917"/>
                  <a:pt x="15421" y="17917"/>
                </a:cubicBezTo>
                <a:lnTo>
                  <a:pt x="6472" y="17917"/>
                </a:lnTo>
                <a:close/>
                <a:moveTo>
                  <a:pt x="6472" y="19985"/>
                </a:moveTo>
                <a:cubicBezTo>
                  <a:pt x="5650" y="19985"/>
                  <a:pt x="4955" y="20355"/>
                  <a:pt x="4955" y="20803"/>
                </a:cubicBezTo>
                <a:cubicBezTo>
                  <a:pt x="4955" y="21251"/>
                  <a:pt x="5634" y="21600"/>
                  <a:pt x="6472" y="21600"/>
                </a:cubicBezTo>
                <a:lnTo>
                  <a:pt x="15421" y="21600"/>
                </a:lnTo>
                <a:cubicBezTo>
                  <a:pt x="16243" y="21600"/>
                  <a:pt x="16908" y="21251"/>
                  <a:pt x="16908" y="20803"/>
                </a:cubicBezTo>
                <a:cubicBezTo>
                  <a:pt x="16908" y="20355"/>
                  <a:pt x="16243" y="19985"/>
                  <a:pt x="15421" y="19985"/>
                </a:cubicBezTo>
                <a:lnTo>
                  <a:pt x="6472" y="19985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  <p:sp>
        <p:nvSpPr>
          <p:cNvPr id="18" name="Shape 23276"/>
          <p:cNvSpPr/>
          <p:nvPr/>
        </p:nvSpPr>
        <p:spPr>
          <a:xfrm>
            <a:off x="7692123" y="5111946"/>
            <a:ext cx="688736" cy="602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37" y="14192"/>
                </a:moveTo>
                <a:lnTo>
                  <a:pt x="21600" y="15428"/>
                </a:lnTo>
                <a:lnTo>
                  <a:pt x="10800" y="21600"/>
                </a:lnTo>
                <a:lnTo>
                  <a:pt x="0" y="15428"/>
                </a:lnTo>
                <a:lnTo>
                  <a:pt x="2163" y="14192"/>
                </a:lnTo>
                <a:lnTo>
                  <a:pt x="10800" y="19128"/>
                </a:lnTo>
                <a:cubicBezTo>
                  <a:pt x="10800" y="19128"/>
                  <a:pt x="19437" y="14192"/>
                  <a:pt x="19437" y="14192"/>
                </a:cubicBezTo>
                <a:close/>
                <a:moveTo>
                  <a:pt x="19437" y="9564"/>
                </a:moveTo>
                <a:lnTo>
                  <a:pt x="21600" y="10800"/>
                </a:lnTo>
                <a:lnTo>
                  <a:pt x="10800" y="16972"/>
                </a:lnTo>
                <a:lnTo>
                  <a:pt x="0" y="10800"/>
                </a:lnTo>
                <a:lnTo>
                  <a:pt x="2163" y="9564"/>
                </a:lnTo>
                <a:lnTo>
                  <a:pt x="10800" y="14499"/>
                </a:lnTo>
                <a:cubicBezTo>
                  <a:pt x="10800" y="14499"/>
                  <a:pt x="19437" y="9564"/>
                  <a:pt x="19437" y="9564"/>
                </a:cubicBezTo>
                <a:close/>
                <a:moveTo>
                  <a:pt x="10800" y="2048"/>
                </a:moveTo>
                <a:lnTo>
                  <a:pt x="18016" y="6171"/>
                </a:lnTo>
                <a:lnTo>
                  <a:pt x="10800" y="10294"/>
                </a:lnTo>
                <a:lnTo>
                  <a:pt x="3585" y="6171"/>
                </a:lnTo>
                <a:cubicBezTo>
                  <a:pt x="3585" y="6171"/>
                  <a:pt x="10800" y="2048"/>
                  <a:pt x="10800" y="2048"/>
                </a:cubicBezTo>
                <a:close/>
                <a:moveTo>
                  <a:pt x="21600" y="6171"/>
                </a:moveTo>
                <a:lnTo>
                  <a:pt x="10800" y="0"/>
                </a:lnTo>
                <a:lnTo>
                  <a:pt x="0" y="6171"/>
                </a:lnTo>
                <a:lnTo>
                  <a:pt x="10800" y="12343"/>
                </a:lnTo>
                <a:cubicBezTo>
                  <a:pt x="10800" y="12343"/>
                  <a:pt x="21600" y="6171"/>
                  <a:pt x="21600" y="617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  <p:sp>
        <p:nvSpPr>
          <p:cNvPr id="21" name="矩形 20"/>
          <p:cNvSpPr/>
          <p:nvPr/>
        </p:nvSpPr>
        <p:spPr>
          <a:xfrm>
            <a:off x="2252345" y="2832735"/>
            <a:ext cx="2729865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chemeClr val="bg1"/>
              </a:solidFill>
              <a:latin typeface="汉仪典雅体简" panose="00020600040101010101" pitchFamily="18" charset="-122"/>
              <a:ea typeface="汉仪典雅体简" panose="00020600040101010101" pitchFamily="18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关于如何刷新,当前router页面 解决  this.$router.push(0)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不同组件对应这个不同的页面</a:t>
            </a:r>
            <a:r>
              <a:rPr lang="zh-CN" altLang="en-US" sz="2000" dirty="0">
                <a:solidFill>
                  <a:schemeClr val="bg1"/>
                </a:solidFill>
                <a:latin typeface="汉仪典雅体简" panose="00020600040101010101" pitchFamily="18" charset="-122"/>
                <a:ea typeface="汉仪典雅体简" panose="00020600040101010101" pitchFamily="18" charset="-122"/>
              </a:rPr>
              <a:t>，</a:t>
            </a:r>
            <a:endParaRPr lang="zh-CN" altLang="en-US" sz="2000" dirty="0">
              <a:solidFill>
                <a:schemeClr val="bg1"/>
              </a:solidFill>
              <a:latin typeface="汉仪典雅体简" panose="00020600040101010101" pitchFamily="18" charset="-122"/>
              <a:ea typeface="汉仪典雅体简" panose="00020600040101010101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521147" y="4823791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视图不能更新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07895" y="5305695"/>
            <a:ext cx="274320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汉仪典雅体简" panose="00020600040101010101" pitchFamily="18" charset="-122"/>
                <a:ea typeface="汉仪典雅体简" panose="00020600040101010101" pitchFamily="18" charset="-122"/>
              </a:rPr>
              <a:t>computed里监听数组的变化</a:t>
            </a:r>
            <a:endParaRPr lang="zh-CN" altLang="en-US" dirty="0">
              <a:solidFill>
                <a:schemeClr val="bg1"/>
              </a:solidFill>
              <a:latin typeface="汉仪典雅体简" panose="00020600040101010101" pitchFamily="18" charset="-122"/>
              <a:ea typeface="汉仪典雅体简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5370" y="1748155"/>
            <a:ext cx="2105025" cy="4414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BK_DARK_LIGHT" val="2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2*i*5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2*i*5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2*i*5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BK_DARK_LIGHT" val="2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2*i*5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BK_DARK_LIGHT" val="2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BK_DARK_LIGHT" val="2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2*i*5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2*i*5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7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2*i*5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1289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1289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SHOW_EDIT_AREA_INDICATION" val="0"/>
  <p:tag name="KSO_WM_TEMPLATE_THUMBS_INDEX" val="1、4、7、8、9、11、13、15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1289"/>
</p:tagLst>
</file>

<file path=ppt/tags/tag219.xml><?xml version="1.0" encoding="utf-8"?>
<p:tagLst xmlns:p="http://schemas.openxmlformats.org/presentationml/2006/main">
  <p:tag name="KSO_WM_TEMPLATE_CATEGORY" val="custom"/>
  <p:tag name="KSO_WM_TEMPLATE_INDEX" val="20201289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TEMPLATE_CATEGORY" val="custom"/>
  <p:tag name="KSO_WM_TEMPLATE_INDEX" val="20201289"/>
</p:tagLst>
</file>

<file path=ppt/tags/tag221.xml><?xml version="1.0" encoding="utf-8"?>
<p:tagLst xmlns:p="http://schemas.openxmlformats.org/presentationml/2006/main">
  <p:tag name="KSO_WM_TEMPLATE_CATEGORY" val="custom"/>
  <p:tag name="KSO_WM_TEMPLATE_INDEX" val="20201289"/>
</p:tagLst>
</file>

<file path=ppt/tags/tag222.xml><?xml version="1.0" encoding="utf-8"?>
<p:tagLst xmlns:p="http://schemas.openxmlformats.org/presentationml/2006/main">
  <p:tag name="KSO_WM_TEMPLATE_CATEGORY" val="custom"/>
  <p:tag name="KSO_WM_TEMPLATE_INDEX" val="20201289"/>
</p:tagLst>
</file>

<file path=ppt/tags/tag223.xml><?xml version="1.0" encoding="utf-8"?>
<p:tagLst xmlns:p="http://schemas.openxmlformats.org/presentationml/2006/main">
  <p:tag name="KSO_WM_TEMPLATE_CATEGORY" val="custom"/>
  <p:tag name="KSO_WM_TEMPLATE_INDEX" val="20201289"/>
</p:tagLst>
</file>

<file path=ppt/tags/tag224.xml><?xml version="1.0" encoding="utf-8"?>
<p:tagLst xmlns:p="http://schemas.openxmlformats.org/presentationml/2006/main">
  <p:tag name="KSO_WM_TEMPLATE_CATEGORY" val="custom"/>
  <p:tag name="KSO_WM_TEMPLATE_INDEX" val="20201289"/>
</p:tagLst>
</file>

<file path=ppt/tags/tag225.xml><?xml version="1.0" encoding="utf-8"?>
<p:tagLst xmlns:p="http://schemas.openxmlformats.org/presentationml/2006/main">
  <p:tag name="KSO_WM_TEMPLATE_CATEGORY" val="custom"/>
  <p:tag name="KSO_WM_TEMPLATE_INDEX" val="20201289"/>
</p:tagLst>
</file>

<file path=ppt/tags/tag226.xml><?xml version="1.0" encoding="utf-8"?>
<p:tagLst xmlns:p="http://schemas.openxmlformats.org/presentationml/2006/main">
  <p:tag name="KSO_WM_TEMPLATE_CATEGORY" val="custom"/>
  <p:tag name="KSO_WM_TEMPLATE_INDEX" val="20201289"/>
</p:tagLst>
</file>

<file path=ppt/tags/tag227.xml><?xml version="1.0" encoding="utf-8"?>
<p:tagLst xmlns:p="http://schemas.openxmlformats.org/presentationml/2006/main">
  <p:tag name="KSO_WM_TEMPLATE_CATEGORY" val="custom"/>
  <p:tag name="KSO_WM_TEMPLATE_INDEX" val="20201289"/>
</p:tagLst>
</file>

<file path=ppt/tags/tag228.xml><?xml version="1.0" encoding="utf-8"?>
<p:tagLst xmlns:p="http://schemas.openxmlformats.org/presentationml/2006/main">
  <p:tag name="KSO_WM_TEMPLATE_CATEGORY" val="custom"/>
  <p:tag name="KSO_WM_TEMPLATE_INDEX" val="20201289"/>
</p:tagLst>
</file>

<file path=ppt/tags/tag229.xml><?xml version="1.0" encoding="utf-8"?>
<p:tagLst xmlns:p="http://schemas.openxmlformats.org/presentationml/2006/main">
  <p:tag name="KSO_WM_TEMPLATE_CATEGORY" val="custom"/>
  <p:tag name="KSO_WM_TEMPLATE_INDEX" val="20201289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EMPLATE_CATEGORY" val="custom"/>
  <p:tag name="KSO_WM_TEMPLATE_INDEX" val="20201289"/>
</p:tagLst>
</file>

<file path=ppt/tags/tag231.xml><?xml version="1.0" encoding="utf-8"?>
<p:tagLst xmlns:p="http://schemas.openxmlformats.org/presentationml/2006/main">
  <p:tag name="KSO_WM_TEMPLATE_CATEGORY" val="custom"/>
  <p:tag name="KSO_WM_TEMPLATE_INDEX" val="20201289"/>
</p:tagLst>
</file>

<file path=ppt/tags/tag232.xml><?xml version="1.0" encoding="utf-8"?>
<p:tagLst xmlns:p="http://schemas.openxmlformats.org/presentationml/2006/main">
  <p:tag name="KSO_WM_TEMPLATE_CATEGORY" val="custom"/>
  <p:tag name="KSO_WM_TEMPLATE_INDEX" val="20201289"/>
</p:tagLst>
</file>

<file path=ppt/tags/tag233.xml><?xml version="1.0" encoding="utf-8"?>
<p:tagLst xmlns:p="http://schemas.openxmlformats.org/presentationml/2006/main">
  <p:tag name="KSO_WM_TEMPLATE_CATEGORY" val="custom"/>
  <p:tag name="KSO_WM_TEMPLATE_INDEX" val="20201289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BK_DARK_LIGHT" val="2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2*i*5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BK_DARK_LIGHT" val="2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2*i*5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BK_DARK_LIGHT" val="2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2*i*5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2*i*5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卡通4">
      <a:dk1>
        <a:srgbClr val="000000"/>
      </a:dk1>
      <a:lt1>
        <a:srgbClr val="FFFFFF"/>
      </a:lt1>
      <a:dk2>
        <a:srgbClr val="C1C0D8"/>
      </a:dk2>
      <a:lt2>
        <a:srgbClr val="FFFFFF"/>
      </a:lt2>
      <a:accent1>
        <a:srgbClr val="5F59A4"/>
      </a:accent1>
      <a:accent2>
        <a:srgbClr val="8E528F"/>
      </a:accent2>
      <a:accent3>
        <a:srgbClr val="A55077"/>
      </a:accent3>
      <a:accent4>
        <a:srgbClr val="AD5D65"/>
      </a:accent4>
      <a:accent5>
        <a:srgbClr val="AB705B"/>
      </a:accent5>
      <a:accent6>
        <a:srgbClr val="A1835B"/>
      </a:accent6>
      <a:hlink>
        <a:srgbClr val="0563C1"/>
      </a:hlink>
      <a:folHlink>
        <a:srgbClr val="954D72"/>
      </a:folHlink>
    </a:clrScheme>
    <a:fontScheme name="乐喵体、幼圆">
      <a:majorFont>
        <a:latin typeface="幼圆"/>
        <a:ea typeface="幼圆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886</Words>
  <Application>WPS 文字</Application>
  <PresentationFormat>宽屏</PresentationFormat>
  <Paragraphs>132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8" baseType="lpstr">
      <vt:lpstr>Arial</vt:lpstr>
      <vt:lpstr>方正书宋_GBK</vt:lpstr>
      <vt:lpstr>Wingdings</vt:lpstr>
      <vt:lpstr>汉仪中黑S</vt:lpstr>
      <vt:lpstr>苹方-简</vt:lpstr>
      <vt:lpstr>汉仪粗仿宋简</vt:lpstr>
      <vt:lpstr>华文宋体</vt:lpstr>
      <vt:lpstr>汉仪典雅体简</vt:lpstr>
      <vt:lpstr>Gill Sans</vt:lpstr>
      <vt:lpstr>仿宋</vt:lpstr>
      <vt:lpstr>方正仿宋_GBK</vt:lpstr>
      <vt:lpstr>Calibri</vt:lpstr>
      <vt:lpstr>Helvetica Neue</vt:lpstr>
      <vt:lpstr>宋体</vt:lpstr>
      <vt:lpstr>汉仪书宋二KW</vt:lpstr>
      <vt:lpstr>微软雅黑</vt:lpstr>
      <vt:lpstr>汉仪旗黑</vt:lpstr>
      <vt:lpstr>Arial Unicode MS</vt:lpstr>
      <vt:lpstr>Calibri Light</vt:lpstr>
      <vt:lpstr>幼圆</vt:lpstr>
      <vt:lpstr>汉仪乐喵体W</vt:lpstr>
      <vt:lpstr>幼圆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 欢</dc:creator>
  <cp:lastModifiedBy>wangborui</cp:lastModifiedBy>
  <cp:revision>33</cp:revision>
  <dcterms:created xsi:type="dcterms:W3CDTF">2020-06-22T07:22:55Z</dcterms:created>
  <dcterms:modified xsi:type="dcterms:W3CDTF">2020-06-22T07:22:55Z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2052-2.4.0.3944</vt:lpwstr>
  </property>
</Properties>
</file>