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3" autoAdjust="0"/>
  </p:normalViewPr>
  <p:slideViewPr>
    <p:cSldViewPr snapToGrid="0">
      <p:cViewPr>
        <p:scale>
          <a:sx n="100" d="100"/>
          <a:sy n="100" d="100"/>
        </p:scale>
        <p:origin x="72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2BEBD-4EAE-4DB6-A75B-9C41A7E5B91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25AC1D-81BE-48C6-857A-34EDF8E82E81}">
      <dgm:prSet phldrT="[文本]"/>
      <dgm:spPr/>
      <dgm:t>
        <a:bodyPr/>
        <a:lstStyle/>
        <a:p>
          <a:r>
            <a:rPr lang="zh-CN" altLang="en-US" dirty="0" smtClean="0"/>
            <a:t>实验管理平台</a:t>
          </a:r>
          <a:endParaRPr lang="zh-CN" altLang="en-US" dirty="0"/>
        </a:p>
      </dgm:t>
    </dgm:pt>
    <dgm:pt modelId="{52E4DCBE-212C-475C-8110-1BD364DD5BE3}" type="parTrans" cxnId="{394B8D0B-3840-4DD2-B2AD-744F2E7B306E}">
      <dgm:prSet/>
      <dgm:spPr/>
      <dgm:t>
        <a:bodyPr/>
        <a:lstStyle/>
        <a:p>
          <a:endParaRPr lang="zh-CN" altLang="en-US"/>
        </a:p>
      </dgm:t>
    </dgm:pt>
    <dgm:pt modelId="{1A1CFC33-C336-48C4-A6F6-BEDD7A675276}" type="sibTrans" cxnId="{394B8D0B-3840-4DD2-B2AD-744F2E7B306E}">
      <dgm:prSet/>
      <dgm:spPr/>
      <dgm:t>
        <a:bodyPr/>
        <a:lstStyle/>
        <a:p>
          <a:endParaRPr lang="zh-CN" altLang="en-US"/>
        </a:p>
      </dgm:t>
    </dgm:pt>
    <dgm:pt modelId="{9E351DCC-29B4-4403-BB9D-68462F8A06E1}">
      <dgm:prSet phldrT="[文本]"/>
      <dgm:spPr/>
      <dgm:t>
        <a:bodyPr/>
        <a:lstStyle/>
        <a:p>
          <a:r>
            <a:rPr lang="zh-CN" altLang="en-US" dirty="0" smtClean="0"/>
            <a:t>学生列表</a:t>
          </a:r>
          <a:endParaRPr lang="zh-CN" altLang="en-US" dirty="0"/>
        </a:p>
      </dgm:t>
    </dgm:pt>
    <dgm:pt modelId="{C9EC08D2-A363-4112-A50D-80E4A6A86B6A}" type="parTrans" cxnId="{B1F0E122-A67B-4B71-80E6-F7F1AB4D99DC}">
      <dgm:prSet/>
      <dgm:spPr/>
      <dgm:t>
        <a:bodyPr/>
        <a:lstStyle/>
        <a:p>
          <a:endParaRPr lang="zh-CN" altLang="en-US"/>
        </a:p>
      </dgm:t>
    </dgm:pt>
    <dgm:pt modelId="{51274D50-6F24-410B-A199-D3CCDC48A4D0}" type="sibTrans" cxnId="{B1F0E122-A67B-4B71-80E6-F7F1AB4D99DC}">
      <dgm:prSet/>
      <dgm:spPr/>
      <dgm:t>
        <a:bodyPr/>
        <a:lstStyle/>
        <a:p>
          <a:endParaRPr lang="zh-CN" altLang="en-US"/>
        </a:p>
      </dgm:t>
    </dgm:pt>
    <dgm:pt modelId="{3106F08B-CF69-48F6-8D07-BC0F13916B2B}">
      <dgm:prSet phldrT="[文本]"/>
      <dgm:spPr/>
      <dgm:t>
        <a:bodyPr/>
        <a:lstStyle/>
        <a:p>
          <a:r>
            <a:rPr lang="zh-CN" altLang="en-US" dirty="0" smtClean="0"/>
            <a:t>用户管理</a:t>
          </a:r>
          <a:endParaRPr lang="zh-CN" altLang="en-US" dirty="0"/>
        </a:p>
      </dgm:t>
    </dgm:pt>
    <dgm:pt modelId="{02C5C26C-89E6-4EDA-B2B3-A85E5CF98457}" type="parTrans" cxnId="{7F6C71C3-53E4-49DD-9E33-45DDBDDD6647}">
      <dgm:prSet/>
      <dgm:spPr/>
      <dgm:t>
        <a:bodyPr/>
        <a:lstStyle/>
        <a:p>
          <a:endParaRPr lang="zh-CN" altLang="en-US"/>
        </a:p>
      </dgm:t>
    </dgm:pt>
    <dgm:pt modelId="{E263BA81-B124-4D63-ADCB-E88A20DC5786}" type="sibTrans" cxnId="{7F6C71C3-53E4-49DD-9E33-45DDBDDD6647}">
      <dgm:prSet/>
      <dgm:spPr/>
      <dgm:t>
        <a:bodyPr/>
        <a:lstStyle/>
        <a:p>
          <a:endParaRPr lang="zh-CN" altLang="en-US"/>
        </a:p>
      </dgm:t>
    </dgm:pt>
    <dgm:pt modelId="{1E6CB657-3D4F-4589-94FD-207CC2C267E1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6244401C-BD4D-42ED-877D-49913601AD75}" type="parTrans" cxnId="{9C65E910-600C-4AB2-8922-DE1DD46DE0B9}">
      <dgm:prSet/>
      <dgm:spPr/>
      <dgm:t>
        <a:bodyPr/>
        <a:lstStyle/>
        <a:p>
          <a:endParaRPr lang="zh-CN" altLang="en-US"/>
        </a:p>
      </dgm:t>
    </dgm:pt>
    <dgm:pt modelId="{CB8D519E-1CFE-4C1C-A52E-0A2B34F4BD87}" type="sibTrans" cxnId="{9C65E910-600C-4AB2-8922-DE1DD46DE0B9}">
      <dgm:prSet/>
      <dgm:spPr/>
      <dgm:t>
        <a:bodyPr/>
        <a:lstStyle/>
        <a:p>
          <a:endParaRPr lang="zh-CN" altLang="en-US"/>
        </a:p>
      </dgm:t>
    </dgm:pt>
    <dgm:pt modelId="{C35991F1-B9A4-44E7-A866-42EDE19D8C45}">
      <dgm:prSet phldrT="[文本]"/>
      <dgm:spPr/>
      <dgm:t>
        <a:bodyPr/>
        <a:lstStyle/>
        <a:p>
          <a:r>
            <a:rPr lang="zh-CN" altLang="en-US" dirty="0" smtClean="0"/>
            <a:t>退出</a:t>
          </a:r>
          <a:endParaRPr lang="zh-CN" altLang="en-US" dirty="0"/>
        </a:p>
      </dgm:t>
    </dgm:pt>
    <dgm:pt modelId="{90FCAB67-FB73-4596-9D9C-97D33401B7F3}" type="parTrans" cxnId="{EA92AD8A-2DEA-42B9-8BC6-AFE4B4C6A81D}">
      <dgm:prSet/>
      <dgm:spPr/>
      <dgm:t>
        <a:bodyPr/>
        <a:lstStyle/>
        <a:p>
          <a:endParaRPr lang="zh-CN" altLang="en-US"/>
        </a:p>
      </dgm:t>
    </dgm:pt>
    <dgm:pt modelId="{C67ACFAD-C9F8-4C94-93DC-C0FF3E4BDA94}" type="sibTrans" cxnId="{EA92AD8A-2DEA-42B9-8BC6-AFE4B4C6A81D}">
      <dgm:prSet/>
      <dgm:spPr/>
      <dgm:t>
        <a:bodyPr/>
        <a:lstStyle/>
        <a:p>
          <a:endParaRPr lang="zh-CN" altLang="en-US"/>
        </a:p>
      </dgm:t>
    </dgm:pt>
    <dgm:pt modelId="{D6D73DD4-E7C4-4B8B-A8AA-999FE92F153F}">
      <dgm:prSet phldrT="[文本]"/>
      <dgm:spPr/>
      <dgm:t>
        <a:bodyPr/>
        <a:lstStyle/>
        <a:p>
          <a:r>
            <a:rPr lang="zh-CN" altLang="en-US" dirty="0" smtClean="0"/>
            <a:t>查看个人信息</a:t>
          </a:r>
          <a:endParaRPr lang="zh-CN" altLang="en-US" dirty="0"/>
        </a:p>
      </dgm:t>
    </dgm:pt>
    <dgm:pt modelId="{362CD709-702D-47A7-A130-3415C2604310}" type="parTrans" cxnId="{F9346BD2-ED00-4DE9-9F20-3E4248A41FC6}">
      <dgm:prSet/>
      <dgm:spPr/>
      <dgm:t>
        <a:bodyPr/>
        <a:lstStyle/>
        <a:p>
          <a:endParaRPr lang="zh-CN" altLang="en-US"/>
        </a:p>
      </dgm:t>
    </dgm:pt>
    <dgm:pt modelId="{E4322A3F-2E8D-469B-9FF6-DF59C6AFB044}" type="sibTrans" cxnId="{F9346BD2-ED00-4DE9-9F20-3E4248A41FC6}">
      <dgm:prSet/>
      <dgm:spPr/>
      <dgm:t>
        <a:bodyPr/>
        <a:lstStyle/>
        <a:p>
          <a:endParaRPr lang="zh-CN" altLang="en-US"/>
        </a:p>
      </dgm:t>
    </dgm:pt>
    <dgm:pt modelId="{A177404B-7D71-47E2-BAA1-527BA252ABC8}">
      <dgm:prSet phldrT="[文本]"/>
      <dgm:spPr/>
      <dgm:t>
        <a:bodyPr/>
        <a:lstStyle/>
        <a:p>
          <a:r>
            <a:rPr lang="zh-CN" altLang="en-US" dirty="0" smtClean="0"/>
            <a:t>修改个人信息</a:t>
          </a:r>
          <a:endParaRPr lang="zh-CN" altLang="en-US" dirty="0"/>
        </a:p>
      </dgm:t>
    </dgm:pt>
    <dgm:pt modelId="{9586F30E-4E38-4903-AB37-AFDBF1D9A707}" type="parTrans" cxnId="{4CE6DE1D-ECBE-41A0-A86D-1BE54C545E2C}">
      <dgm:prSet/>
      <dgm:spPr/>
      <dgm:t>
        <a:bodyPr/>
        <a:lstStyle/>
        <a:p>
          <a:endParaRPr lang="zh-CN" altLang="en-US"/>
        </a:p>
      </dgm:t>
    </dgm:pt>
    <dgm:pt modelId="{30A7BBC1-F74B-4085-8263-3430CB3463BA}" type="sibTrans" cxnId="{4CE6DE1D-ECBE-41A0-A86D-1BE54C545E2C}">
      <dgm:prSet/>
      <dgm:spPr/>
      <dgm:t>
        <a:bodyPr/>
        <a:lstStyle/>
        <a:p>
          <a:endParaRPr lang="zh-CN" altLang="en-US"/>
        </a:p>
      </dgm:t>
    </dgm:pt>
    <dgm:pt modelId="{21E5C915-92D9-4BA5-AD85-C51AE9A99852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164084A1-FBB7-4426-929A-694EBEDD39B8}" type="parTrans" cxnId="{051ABA17-BB21-466E-96E9-CB39F7F95C7A}">
      <dgm:prSet/>
      <dgm:spPr/>
      <dgm:t>
        <a:bodyPr/>
        <a:lstStyle/>
        <a:p>
          <a:endParaRPr lang="zh-CN" altLang="en-US"/>
        </a:p>
      </dgm:t>
    </dgm:pt>
    <dgm:pt modelId="{ECA43AD6-26AB-4436-8A65-ECCA145730C8}" type="sibTrans" cxnId="{051ABA17-BB21-466E-96E9-CB39F7F95C7A}">
      <dgm:prSet/>
      <dgm:spPr/>
      <dgm:t>
        <a:bodyPr/>
        <a:lstStyle/>
        <a:p>
          <a:endParaRPr lang="zh-CN" altLang="en-US"/>
        </a:p>
      </dgm:t>
    </dgm:pt>
    <dgm:pt modelId="{CC35DCA9-B728-4C8B-A3CA-FF8ED2B37104}">
      <dgm:prSet phldrT="[文本]"/>
      <dgm:spPr/>
      <dgm:t>
        <a:bodyPr/>
        <a:lstStyle/>
        <a:p>
          <a:r>
            <a:rPr lang="zh-CN" altLang="en-US" dirty="0" smtClean="0"/>
            <a:t>显示学生的相关信息</a:t>
          </a:r>
          <a:endParaRPr lang="zh-CN" altLang="en-US" dirty="0"/>
        </a:p>
      </dgm:t>
    </dgm:pt>
    <dgm:pt modelId="{1CBDF743-91FA-4AA8-A533-50A2B2C1B2D3}" type="parTrans" cxnId="{68EA5122-7017-4B9D-B056-9C17F9A612F7}">
      <dgm:prSet/>
      <dgm:spPr/>
      <dgm:t>
        <a:bodyPr/>
        <a:lstStyle/>
        <a:p>
          <a:endParaRPr lang="zh-CN" altLang="en-US"/>
        </a:p>
      </dgm:t>
    </dgm:pt>
    <dgm:pt modelId="{47709F88-8C34-4A11-A45B-BE80E563BAE5}" type="sibTrans" cxnId="{68EA5122-7017-4B9D-B056-9C17F9A612F7}">
      <dgm:prSet/>
      <dgm:spPr/>
      <dgm:t>
        <a:bodyPr/>
        <a:lstStyle/>
        <a:p>
          <a:endParaRPr lang="zh-CN" altLang="en-US"/>
        </a:p>
      </dgm:t>
    </dgm:pt>
    <dgm:pt modelId="{8ECF24B7-86E0-476B-BF07-8CEFAC032AEB}">
      <dgm:prSet phldrT="[文本]"/>
      <dgm:spPr/>
      <dgm:t>
        <a:bodyPr/>
        <a:lstStyle/>
        <a:p>
          <a:r>
            <a:rPr lang="zh-CN" altLang="en-US" dirty="0" smtClean="0"/>
            <a:t>发布实验</a:t>
          </a:r>
          <a:endParaRPr lang="zh-CN" altLang="en-US" dirty="0"/>
        </a:p>
      </dgm:t>
    </dgm:pt>
    <dgm:pt modelId="{BA711671-8099-417B-BB53-5850EE96FBA5}" type="parTrans" cxnId="{02B9384E-421B-4A49-8A8A-BF13777D56D0}">
      <dgm:prSet/>
      <dgm:spPr/>
      <dgm:t>
        <a:bodyPr/>
        <a:lstStyle/>
        <a:p>
          <a:endParaRPr lang="zh-CN" altLang="en-US"/>
        </a:p>
      </dgm:t>
    </dgm:pt>
    <dgm:pt modelId="{8FF68A0A-9549-4169-94D7-6BD66E328AD6}" type="sibTrans" cxnId="{02B9384E-421B-4A49-8A8A-BF13777D56D0}">
      <dgm:prSet/>
      <dgm:spPr/>
      <dgm:t>
        <a:bodyPr/>
        <a:lstStyle/>
        <a:p>
          <a:endParaRPr lang="zh-CN" altLang="en-US"/>
        </a:p>
      </dgm:t>
    </dgm:pt>
    <dgm:pt modelId="{40FC1D33-4A2F-420C-A1C6-89B54E039AC8}">
      <dgm:prSet phldrT="[文本]"/>
      <dgm:spPr/>
      <dgm:t>
        <a:bodyPr/>
        <a:lstStyle/>
        <a:p>
          <a:r>
            <a:rPr lang="zh-CN" altLang="en-US" dirty="0" smtClean="0"/>
            <a:t>学生</a:t>
          </a:r>
          <a:endParaRPr lang="zh-CN" altLang="en-US" dirty="0"/>
        </a:p>
      </dgm:t>
    </dgm:pt>
    <dgm:pt modelId="{B9AFA33D-F879-487A-8E8B-B6CFB50E760B}" type="parTrans" cxnId="{369D5806-1045-49E8-83E0-ACBB5608D564}">
      <dgm:prSet/>
      <dgm:spPr/>
      <dgm:t>
        <a:bodyPr/>
        <a:lstStyle/>
        <a:p>
          <a:endParaRPr lang="zh-CN" altLang="en-US"/>
        </a:p>
      </dgm:t>
    </dgm:pt>
    <dgm:pt modelId="{FC869623-F1B1-4967-8BDC-E3E123E822DF}" type="sibTrans" cxnId="{369D5806-1045-49E8-83E0-ACBB5608D564}">
      <dgm:prSet/>
      <dgm:spPr/>
      <dgm:t>
        <a:bodyPr/>
        <a:lstStyle/>
        <a:p>
          <a:endParaRPr lang="zh-CN" altLang="en-US"/>
        </a:p>
      </dgm:t>
    </dgm:pt>
    <dgm:pt modelId="{CFA593CE-B1C6-4BC8-9281-0DD2631A349D}">
      <dgm:prSet phldrT="[文本]"/>
      <dgm:spPr/>
      <dgm:t>
        <a:bodyPr/>
        <a:lstStyle/>
        <a:p>
          <a:r>
            <a:rPr lang="zh-CN" altLang="en-US" dirty="0" smtClean="0"/>
            <a:t>教师</a:t>
          </a:r>
          <a:endParaRPr lang="zh-CN" altLang="en-US" dirty="0"/>
        </a:p>
      </dgm:t>
    </dgm:pt>
    <dgm:pt modelId="{352BEDE5-C05B-4EC4-B5FF-6FD4A089E9D8}" type="parTrans" cxnId="{AC5C961F-4AC5-49E3-A035-5F32EB0D5593}">
      <dgm:prSet/>
      <dgm:spPr/>
      <dgm:t>
        <a:bodyPr/>
        <a:lstStyle/>
        <a:p>
          <a:endParaRPr lang="zh-CN" altLang="en-US"/>
        </a:p>
      </dgm:t>
    </dgm:pt>
    <dgm:pt modelId="{5857ACBA-BCD2-4736-BC7B-22B52B8956A0}" type="sibTrans" cxnId="{AC5C961F-4AC5-49E3-A035-5F32EB0D5593}">
      <dgm:prSet/>
      <dgm:spPr/>
      <dgm:t>
        <a:bodyPr/>
        <a:lstStyle/>
        <a:p>
          <a:endParaRPr lang="zh-CN" altLang="en-US"/>
        </a:p>
      </dgm:t>
    </dgm:pt>
    <dgm:pt modelId="{9CEF72C9-A631-4CC9-9C6B-B81C451E141A}">
      <dgm:prSet phldrT="[文本]"/>
      <dgm:spPr/>
      <dgm:t>
        <a:bodyPr/>
        <a:lstStyle/>
        <a:p>
          <a:r>
            <a:rPr lang="zh-CN" altLang="en-US" dirty="0" smtClean="0"/>
            <a:t>登录</a:t>
          </a:r>
          <a:endParaRPr lang="zh-CN" altLang="en-US" dirty="0"/>
        </a:p>
      </dgm:t>
    </dgm:pt>
    <dgm:pt modelId="{23745E55-5E19-42CD-AF0E-BA4FC541AB8C}" type="parTrans" cxnId="{8806969B-2588-416F-B4C6-FE49CDFF08FC}">
      <dgm:prSet/>
      <dgm:spPr/>
      <dgm:t>
        <a:bodyPr/>
        <a:lstStyle/>
        <a:p>
          <a:endParaRPr lang="zh-CN" altLang="en-US"/>
        </a:p>
      </dgm:t>
    </dgm:pt>
    <dgm:pt modelId="{9CE2C4D9-FE53-4C80-B85D-A4B2438F58DE}" type="sibTrans" cxnId="{8806969B-2588-416F-B4C6-FE49CDFF08FC}">
      <dgm:prSet/>
      <dgm:spPr/>
      <dgm:t>
        <a:bodyPr/>
        <a:lstStyle/>
        <a:p>
          <a:endParaRPr lang="zh-CN" altLang="en-US"/>
        </a:p>
      </dgm:t>
    </dgm:pt>
    <dgm:pt modelId="{5A09BD6B-EF83-409E-853B-A570698AB58B}">
      <dgm:prSet phldrT="[文本]"/>
      <dgm:spPr/>
      <dgm:t>
        <a:bodyPr/>
        <a:lstStyle/>
        <a:p>
          <a:r>
            <a:rPr lang="zh-CN" altLang="en-US" dirty="0" smtClean="0"/>
            <a:t>退出</a:t>
          </a:r>
          <a:endParaRPr lang="zh-CN" altLang="en-US" dirty="0"/>
        </a:p>
      </dgm:t>
    </dgm:pt>
    <dgm:pt modelId="{8ACFDEB9-C43D-46BB-9CC9-DF53908B79AF}" type="parTrans" cxnId="{80C032AA-BE51-41C2-9529-DFFDF2A905A7}">
      <dgm:prSet/>
      <dgm:spPr/>
      <dgm:t>
        <a:bodyPr/>
        <a:lstStyle/>
        <a:p>
          <a:endParaRPr lang="zh-CN" altLang="en-US"/>
        </a:p>
      </dgm:t>
    </dgm:pt>
    <dgm:pt modelId="{83C3E04E-67BD-47F2-82BE-0026FE63E946}" type="sibTrans" cxnId="{80C032AA-BE51-41C2-9529-DFFDF2A905A7}">
      <dgm:prSet/>
      <dgm:spPr/>
      <dgm:t>
        <a:bodyPr/>
        <a:lstStyle/>
        <a:p>
          <a:endParaRPr lang="zh-CN" altLang="en-US"/>
        </a:p>
      </dgm:t>
    </dgm:pt>
    <dgm:pt modelId="{1E3D7A77-EF1E-4A2A-8A3D-608B1948BCDC}">
      <dgm:prSet phldrT="[文本]"/>
      <dgm:spPr/>
      <dgm:t>
        <a:bodyPr/>
        <a:lstStyle/>
        <a:p>
          <a:r>
            <a:rPr lang="zh-CN" altLang="en-US" dirty="0" smtClean="0"/>
            <a:t>查看个人信息</a:t>
          </a:r>
          <a:endParaRPr lang="zh-CN" altLang="en-US" dirty="0"/>
        </a:p>
      </dgm:t>
    </dgm:pt>
    <dgm:pt modelId="{51CE27C8-2951-47AB-BD7B-B3BEA3535AEB}" type="parTrans" cxnId="{AA398950-6115-4DFC-AC21-8329DC887F31}">
      <dgm:prSet/>
      <dgm:spPr/>
      <dgm:t>
        <a:bodyPr/>
        <a:lstStyle/>
        <a:p>
          <a:endParaRPr lang="zh-CN" altLang="en-US"/>
        </a:p>
      </dgm:t>
    </dgm:pt>
    <dgm:pt modelId="{527AD9B9-8D62-4FAB-9F22-8C52BFF97AC8}" type="sibTrans" cxnId="{AA398950-6115-4DFC-AC21-8329DC887F31}">
      <dgm:prSet/>
      <dgm:spPr/>
      <dgm:t>
        <a:bodyPr/>
        <a:lstStyle/>
        <a:p>
          <a:endParaRPr lang="zh-CN" altLang="en-US"/>
        </a:p>
      </dgm:t>
    </dgm:pt>
    <dgm:pt modelId="{1FE28791-AC4F-4593-B0CD-8EABD7F41356}">
      <dgm:prSet phldrT="[文本]"/>
      <dgm:spPr/>
      <dgm:t>
        <a:bodyPr/>
        <a:lstStyle/>
        <a:p>
          <a:r>
            <a:rPr lang="zh-CN" altLang="en-US" dirty="0" smtClean="0"/>
            <a:t>修改个人信息</a:t>
          </a:r>
          <a:endParaRPr lang="zh-CN" altLang="en-US" dirty="0"/>
        </a:p>
      </dgm:t>
    </dgm:pt>
    <dgm:pt modelId="{F48DCC4D-1301-45B1-ACA8-E0B3CBFF4F9F}" type="parTrans" cxnId="{F49FF72D-ACCB-4081-A6D4-9AE240D72724}">
      <dgm:prSet/>
      <dgm:spPr/>
      <dgm:t>
        <a:bodyPr/>
        <a:lstStyle/>
        <a:p>
          <a:endParaRPr lang="zh-CN" altLang="en-US"/>
        </a:p>
      </dgm:t>
    </dgm:pt>
    <dgm:pt modelId="{9E279BF6-2CD8-449F-8099-CEBDFE50A4AA}" type="sibTrans" cxnId="{F49FF72D-ACCB-4081-A6D4-9AE240D72724}">
      <dgm:prSet/>
      <dgm:spPr/>
      <dgm:t>
        <a:bodyPr/>
        <a:lstStyle/>
        <a:p>
          <a:endParaRPr lang="zh-CN" altLang="en-US"/>
        </a:p>
      </dgm:t>
    </dgm:pt>
    <dgm:pt modelId="{B8F1573C-FBD4-436F-B7E8-9FA73E150B5E}">
      <dgm:prSet phldrT="[文本]"/>
      <dgm:spPr/>
      <dgm:t>
        <a:bodyPr/>
        <a:lstStyle/>
        <a:p>
          <a:r>
            <a:rPr lang="zh-CN" altLang="en-US" dirty="0" smtClean="0"/>
            <a:t>修改密码</a:t>
          </a:r>
          <a:endParaRPr lang="zh-CN" altLang="en-US" dirty="0"/>
        </a:p>
      </dgm:t>
    </dgm:pt>
    <dgm:pt modelId="{27670559-D2A1-4A4B-8BA9-7B579FBCFC6B}" type="parTrans" cxnId="{51FD22B0-EAEF-4CB0-B589-DC519DB0D42C}">
      <dgm:prSet/>
      <dgm:spPr/>
      <dgm:t>
        <a:bodyPr/>
        <a:lstStyle/>
        <a:p>
          <a:endParaRPr lang="zh-CN" altLang="en-US"/>
        </a:p>
      </dgm:t>
    </dgm:pt>
    <dgm:pt modelId="{41938E41-A513-4AAF-9A11-D13C3C1C390B}" type="sibTrans" cxnId="{51FD22B0-EAEF-4CB0-B589-DC519DB0D42C}">
      <dgm:prSet/>
      <dgm:spPr/>
      <dgm:t>
        <a:bodyPr/>
        <a:lstStyle/>
        <a:p>
          <a:endParaRPr lang="zh-CN" altLang="en-US"/>
        </a:p>
      </dgm:t>
    </dgm:pt>
    <dgm:pt modelId="{A6AE4E51-A26A-43D7-AB9E-42DDBA4C27DC}">
      <dgm:prSet phldrT="[文本]"/>
      <dgm:spPr/>
      <dgm:t>
        <a:bodyPr/>
        <a:lstStyle/>
        <a:p>
          <a:r>
            <a:rPr lang="zh-CN" altLang="en-US" dirty="0" smtClean="0"/>
            <a:t>游客</a:t>
          </a:r>
          <a:endParaRPr lang="zh-CN" altLang="en-US" dirty="0"/>
        </a:p>
      </dgm:t>
    </dgm:pt>
    <dgm:pt modelId="{94C2CEE8-99B2-4035-B20C-F0ACAA3BCEDD}" type="parTrans" cxnId="{9B1D395C-38E1-4B56-BF4E-E8C75ADDA32A}">
      <dgm:prSet/>
      <dgm:spPr/>
      <dgm:t>
        <a:bodyPr/>
        <a:lstStyle/>
        <a:p>
          <a:endParaRPr lang="zh-CN" altLang="en-US"/>
        </a:p>
      </dgm:t>
    </dgm:pt>
    <dgm:pt modelId="{E42D4B50-57F7-4F1C-B247-F3C8AF2F3ACE}" type="sibTrans" cxnId="{9B1D395C-38E1-4B56-BF4E-E8C75ADDA32A}">
      <dgm:prSet/>
      <dgm:spPr/>
      <dgm:t>
        <a:bodyPr/>
        <a:lstStyle/>
        <a:p>
          <a:endParaRPr lang="zh-CN" altLang="en-US"/>
        </a:p>
      </dgm:t>
    </dgm:pt>
    <dgm:pt modelId="{A8D7E2BB-04C0-463E-8899-5990CBD7766D}">
      <dgm:prSet phldrT="[文本]"/>
      <dgm:spPr/>
      <dgm:t>
        <a:bodyPr/>
        <a:lstStyle/>
        <a:p>
          <a:r>
            <a:rPr lang="zh-CN" altLang="en-US" dirty="0" smtClean="0"/>
            <a:t>查看学生列表</a:t>
          </a:r>
          <a:endParaRPr lang="zh-CN" altLang="en-US" dirty="0"/>
        </a:p>
      </dgm:t>
    </dgm:pt>
    <dgm:pt modelId="{AE0C7794-DBCB-4523-A95D-13F0DF1F8BE3}" type="parTrans" cxnId="{F779B6C3-A30C-4FA4-B43A-89256B9D7E16}">
      <dgm:prSet/>
      <dgm:spPr/>
      <dgm:t>
        <a:bodyPr/>
        <a:lstStyle/>
        <a:p>
          <a:endParaRPr lang="zh-CN" altLang="en-US"/>
        </a:p>
      </dgm:t>
    </dgm:pt>
    <dgm:pt modelId="{C8C22CE9-40ED-468C-8390-970842DB3B00}" type="sibTrans" cxnId="{F779B6C3-A30C-4FA4-B43A-89256B9D7E16}">
      <dgm:prSet/>
      <dgm:spPr/>
      <dgm:t>
        <a:bodyPr/>
        <a:lstStyle/>
        <a:p>
          <a:endParaRPr lang="zh-CN" altLang="en-US"/>
        </a:p>
      </dgm:t>
    </dgm:pt>
    <dgm:pt modelId="{4210D3D7-988D-4425-A85C-28CDE895A4AC}">
      <dgm:prSet phldrT="[文本]"/>
      <dgm:spPr/>
      <dgm:t>
        <a:bodyPr/>
        <a:lstStyle/>
        <a:p>
          <a:r>
            <a:rPr lang="zh-CN" altLang="en-US" dirty="0" smtClean="0"/>
            <a:t>选择学期</a:t>
          </a:r>
          <a:endParaRPr lang="zh-CN" altLang="en-US" dirty="0"/>
        </a:p>
      </dgm:t>
    </dgm:pt>
    <dgm:pt modelId="{C30195B2-AC3E-4C88-BB16-4A1166F001C3}" type="parTrans" cxnId="{829D14DE-1F98-40AA-A298-393051680AA1}">
      <dgm:prSet/>
      <dgm:spPr/>
      <dgm:t>
        <a:bodyPr/>
        <a:lstStyle/>
        <a:p>
          <a:endParaRPr lang="zh-CN" altLang="en-US"/>
        </a:p>
      </dgm:t>
    </dgm:pt>
    <dgm:pt modelId="{C1F57EF1-5FC7-4AFA-8DF6-7388F5FBDBDB}" type="sibTrans" cxnId="{829D14DE-1F98-40AA-A298-393051680AA1}">
      <dgm:prSet/>
      <dgm:spPr/>
      <dgm:t>
        <a:bodyPr/>
        <a:lstStyle/>
        <a:p>
          <a:endParaRPr lang="zh-CN" altLang="en-US"/>
        </a:p>
      </dgm:t>
    </dgm:pt>
    <dgm:pt modelId="{98A8E168-5CB1-44DF-B4CB-01666ED633B4}" type="pres">
      <dgm:prSet presAssocID="{91E2BEBD-4EAE-4DB6-A75B-9C41A7E5B9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1123F9-E0E7-4F24-BBCE-51B5D2F1761C}" type="pres">
      <dgm:prSet presAssocID="{91E2BEBD-4EAE-4DB6-A75B-9C41A7E5B91C}" presName="hierFlow" presStyleCnt="0"/>
      <dgm:spPr/>
    </dgm:pt>
    <dgm:pt modelId="{BAB97974-6827-4C72-A286-D1D157C76A25}" type="pres">
      <dgm:prSet presAssocID="{91E2BEBD-4EAE-4DB6-A75B-9C41A7E5B9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344478-A87E-41A5-A364-CBFE646D0EF5}" type="pres">
      <dgm:prSet presAssocID="{C825AC1D-81BE-48C6-857A-34EDF8E82E81}" presName="Name14" presStyleCnt="0"/>
      <dgm:spPr/>
    </dgm:pt>
    <dgm:pt modelId="{C3B285F5-3576-4F6B-9881-A392DACC9C62}" type="pres">
      <dgm:prSet presAssocID="{C825AC1D-81BE-48C6-857A-34EDF8E82E81}" presName="level1Shape" presStyleLbl="node0" presStyleIdx="0" presStyleCnt="1" custLinFactNeighborX="-81364" custLinFactNeighborY="-238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9879DB-69B1-4748-BDE9-D467FB3D4337}" type="pres">
      <dgm:prSet presAssocID="{C825AC1D-81BE-48C6-857A-34EDF8E82E81}" presName="hierChild2" presStyleCnt="0"/>
      <dgm:spPr/>
    </dgm:pt>
    <dgm:pt modelId="{06FAE4B5-CE11-4967-9625-AC4C232D31C6}" type="pres">
      <dgm:prSet presAssocID="{C9EC08D2-A363-4112-A50D-80E4A6A86B6A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EEEB7806-6271-4C00-86D8-624E9006F170}" type="pres">
      <dgm:prSet presAssocID="{9E351DCC-29B4-4403-BB9D-68462F8A06E1}" presName="Name21" presStyleCnt="0"/>
      <dgm:spPr/>
    </dgm:pt>
    <dgm:pt modelId="{D3D3D38F-96F3-461E-A181-3E5FCBAD21D9}" type="pres">
      <dgm:prSet presAssocID="{9E351DCC-29B4-4403-BB9D-68462F8A06E1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2A980BCA-5789-4838-96F1-792D43B22615}" type="pres">
      <dgm:prSet presAssocID="{9E351DCC-29B4-4403-BB9D-68462F8A06E1}" presName="hierChild3" presStyleCnt="0"/>
      <dgm:spPr/>
    </dgm:pt>
    <dgm:pt modelId="{2862F672-9F4B-4B51-9D44-412A6A1BFB45}" type="pres">
      <dgm:prSet presAssocID="{1CBDF743-91FA-4AA8-A533-50A2B2C1B2D3}" presName="Name19" presStyleLbl="parChTrans1D3" presStyleIdx="0" presStyleCnt="4"/>
      <dgm:spPr/>
      <dgm:t>
        <a:bodyPr/>
        <a:lstStyle/>
        <a:p>
          <a:endParaRPr lang="zh-CN" altLang="en-US"/>
        </a:p>
      </dgm:t>
    </dgm:pt>
    <dgm:pt modelId="{5265C30B-CFF9-44F3-BFB0-38CDF3921B28}" type="pres">
      <dgm:prSet presAssocID="{CC35DCA9-B728-4C8B-A3CA-FF8ED2B37104}" presName="Name21" presStyleCnt="0"/>
      <dgm:spPr/>
    </dgm:pt>
    <dgm:pt modelId="{C2FE5518-2EF9-4106-BE30-253E0803EB96}" type="pres">
      <dgm:prSet presAssocID="{CC35DCA9-B728-4C8B-A3CA-FF8ED2B37104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CA1B88CF-8083-45B7-BCBE-7B70C7FD1024}" type="pres">
      <dgm:prSet presAssocID="{CC35DCA9-B728-4C8B-A3CA-FF8ED2B37104}" presName="hierChild3" presStyleCnt="0"/>
      <dgm:spPr/>
    </dgm:pt>
    <dgm:pt modelId="{526C787F-24B4-4D37-908B-4B3DFFE2AB3D}" type="pres">
      <dgm:prSet presAssocID="{02C5C26C-89E6-4EDA-B2B3-A85E5CF98457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D322128E-7F80-4EB5-9627-BC5BFC5FBBE2}" type="pres">
      <dgm:prSet presAssocID="{3106F08B-CF69-48F6-8D07-BC0F13916B2B}" presName="Name21" presStyleCnt="0"/>
      <dgm:spPr/>
    </dgm:pt>
    <dgm:pt modelId="{2ED721F2-4CAA-4DE8-9E2F-4B9AA31DE812}" type="pres">
      <dgm:prSet presAssocID="{3106F08B-CF69-48F6-8D07-BC0F13916B2B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7D039763-EF6D-4B95-90DB-D8AF1FC6ACC6}" type="pres">
      <dgm:prSet presAssocID="{3106F08B-CF69-48F6-8D07-BC0F13916B2B}" presName="hierChild3" presStyleCnt="0"/>
      <dgm:spPr/>
    </dgm:pt>
    <dgm:pt modelId="{A674FDFC-D204-407C-9A60-C3ACA49D71DA}" type="pres">
      <dgm:prSet presAssocID="{94C2CEE8-99B2-4035-B20C-F0ACAA3BCEDD}" presName="Name19" presStyleLbl="parChTrans1D3" presStyleIdx="1" presStyleCnt="4"/>
      <dgm:spPr/>
      <dgm:t>
        <a:bodyPr/>
        <a:lstStyle/>
        <a:p>
          <a:endParaRPr lang="zh-CN" altLang="en-US"/>
        </a:p>
      </dgm:t>
    </dgm:pt>
    <dgm:pt modelId="{D00FCA5D-3349-4536-9DC7-C8F93E71136E}" type="pres">
      <dgm:prSet presAssocID="{A6AE4E51-A26A-43D7-AB9E-42DDBA4C27DC}" presName="Name21" presStyleCnt="0"/>
      <dgm:spPr/>
    </dgm:pt>
    <dgm:pt modelId="{90E74E8D-33AE-49FD-9263-9914E366E6A0}" type="pres">
      <dgm:prSet presAssocID="{A6AE4E51-A26A-43D7-AB9E-42DDBA4C27DC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36449BEC-00F0-430D-BFA8-2BF153121068}" type="pres">
      <dgm:prSet presAssocID="{A6AE4E51-A26A-43D7-AB9E-42DDBA4C27DC}" presName="hierChild3" presStyleCnt="0"/>
      <dgm:spPr/>
    </dgm:pt>
    <dgm:pt modelId="{2654B196-AF54-43D3-8B52-D911BA6509AD}" type="pres">
      <dgm:prSet presAssocID="{AE0C7794-DBCB-4523-A95D-13F0DF1F8BE3}" presName="Name19" presStyleLbl="parChTrans1D4" presStyleIdx="0" presStyleCnt="13"/>
      <dgm:spPr/>
      <dgm:t>
        <a:bodyPr/>
        <a:lstStyle/>
        <a:p>
          <a:endParaRPr lang="zh-CN" altLang="en-US"/>
        </a:p>
      </dgm:t>
    </dgm:pt>
    <dgm:pt modelId="{1EBD4814-1555-4652-8424-6251BE90BEFD}" type="pres">
      <dgm:prSet presAssocID="{A8D7E2BB-04C0-463E-8899-5990CBD7766D}" presName="Name21" presStyleCnt="0"/>
      <dgm:spPr/>
    </dgm:pt>
    <dgm:pt modelId="{128FACE0-884E-409C-8B07-C7B9536E2696}" type="pres">
      <dgm:prSet presAssocID="{A8D7E2BB-04C0-463E-8899-5990CBD7766D}" presName="level2Shape" presStyleLbl="node4" presStyleIdx="0" presStyleCnt="13"/>
      <dgm:spPr/>
      <dgm:t>
        <a:bodyPr/>
        <a:lstStyle/>
        <a:p>
          <a:endParaRPr lang="zh-CN" altLang="en-US"/>
        </a:p>
      </dgm:t>
    </dgm:pt>
    <dgm:pt modelId="{910E0B79-4041-4949-A99F-6B34AAB26B3E}" type="pres">
      <dgm:prSet presAssocID="{A8D7E2BB-04C0-463E-8899-5990CBD7766D}" presName="hierChild3" presStyleCnt="0"/>
      <dgm:spPr/>
    </dgm:pt>
    <dgm:pt modelId="{D6EC7D4D-7C0E-4202-92A3-1BF39DC9AF0D}" type="pres">
      <dgm:prSet presAssocID="{B9AFA33D-F879-487A-8E8B-B6CFB50E760B}" presName="Name19" presStyleLbl="parChTrans1D3" presStyleIdx="2" presStyleCnt="4"/>
      <dgm:spPr/>
      <dgm:t>
        <a:bodyPr/>
        <a:lstStyle/>
        <a:p>
          <a:endParaRPr lang="zh-CN" altLang="en-US"/>
        </a:p>
      </dgm:t>
    </dgm:pt>
    <dgm:pt modelId="{E626204B-4A42-4EE6-85D2-A3EDE3759D5A}" type="pres">
      <dgm:prSet presAssocID="{40FC1D33-4A2F-420C-A1C6-89B54E039AC8}" presName="Name21" presStyleCnt="0"/>
      <dgm:spPr/>
    </dgm:pt>
    <dgm:pt modelId="{D40931F9-9547-4C2D-AC26-2293DB1B3252}" type="pres">
      <dgm:prSet presAssocID="{40FC1D33-4A2F-420C-A1C6-89B54E039AC8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E1D94D4E-C4B3-487E-88B2-7B02F72932A6}" type="pres">
      <dgm:prSet presAssocID="{40FC1D33-4A2F-420C-A1C6-89B54E039AC8}" presName="hierChild3" presStyleCnt="0"/>
      <dgm:spPr/>
    </dgm:pt>
    <dgm:pt modelId="{6B16D41E-2B6C-48C0-A1DB-5E2EF35B80CA}" type="pres">
      <dgm:prSet presAssocID="{23745E55-5E19-42CD-AF0E-BA4FC541AB8C}" presName="Name19" presStyleLbl="parChTrans1D4" presStyleIdx="1" presStyleCnt="13"/>
      <dgm:spPr/>
      <dgm:t>
        <a:bodyPr/>
        <a:lstStyle/>
        <a:p>
          <a:endParaRPr lang="zh-CN" altLang="en-US"/>
        </a:p>
      </dgm:t>
    </dgm:pt>
    <dgm:pt modelId="{24044984-7CB5-4806-B139-6EC33947D7D3}" type="pres">
      <dgm:prSet presAssocID="{9CEF72C9-A631-4CC9-9C6B-B81C451E141A}" presName="Name21" presStyleCnt="0"/>
      <dgm:spPr/>
    </dgm:pt>
    <dgm:pt modelId="{64EF9CA1-D338-4419-BA52-63A31F900258}" type="pres">
      <dgm:prSet presAssocID="{9CEF72C9-A631-4CC9-9C6B-B81C451E141A}" presName="level2Shape" presStyleLbl="node4" presStyleIdx="1" presStyleCnt="13"/>
      <dgm:spPr/>
      <dgm:t>
        <a:bodyPr/>
        <a:lstStyle/>
        <a:p>
          <a:endParaRPr lang="zh-CN" altLang="en-US"/>
        </a:p>
      </dgm:t>
    </dgm:pt>
    <dgm:pt modelId="{044F9A09-D2C9-4075-9D37-7D273610994A}" type="pres">
      <dgm:prSet presAssocID="{9CEF72C9-A631-4CC9-9C6B-B81C451E141A}" presName="hierChild3" presStyleCnt="0"/>
      <dgm:spPr/>
    </dgm:pt>
    <dgm:pt modelId="{B38024DC-A286-4034-BA6D-960FDFEF0DEF}" type="pres">
      <dgm:prSet presAssocID="{8ACFDEB9-C43D-46BB-9CC9-DF53908B79AF}" presName="Name19" presStyleLbl="parChTrans1D4" presStyleIdx="2" presStyleCnt="13"/>
      <dgm:spPr/>
      <dgm:t>
        <a:bodyPr/>
        <a:lstStyle/>
        <a:p>
          <a:endParaRPr lang="zh-CN" altLang="en-US"/>
        </a:p>
      </dgm:t>
    </dgm:pt>
    <dgm:pt modelId="{D83D9C66-EBF6-4654-8984-EFB248B7B8EA}" type="pres">
      <dgm:prSet presAssocID="{5A09BD6B-EF83-409E-853B-A570698AB58B}" presName="Name21" presStyleCnt="0"/>
      <dgm:spPr/>
    </dgm:pt>
    <dgm:pt modelId="{A74C97F4-D0D6-4920-998A-E3D9E6D36BCF}" type="pres">
      <dgm:prSet presAssocID="{5A09BD6B-EF83-409E-853B-A570698AB58B}" presName="level2Shape" presStyleLbl="node4" presStyleIdx="2" presStyleCnt="13"/>
      <dgm:spPr/>
      <dgm:t>
        <a:bodyPr/>
        <a:lstStyle/>
        <a:p>
          <a:endParaRPr lang="zh-CN" altLang="en-US"/>
        </a:p>
      </dgm:t>
    </dgm:pt>
    <dgm:pt modelId="{7FD499ED-11D7-4E63-AADB-BEBEF7BF7671}" type="pres">
      <dgm:prSet presAssocID="{5A09BD6B-EF83-409E-853B-A570698AB58B}" presName="hierChild3" presStyleCnt="0"/>
      <dgm:spPr/>
    </dgm:pt>
    <dgm:pt modelId="{0CB9F84A-0816-4103-9342-FF18D7C97261}" type="pres">
      <dgm:prSet presAssocID="{51CE27C8-2951-47AB-BD7B-B3BEA3535AEB}" presName="Name19" presStyleLbl="parChTrans1D4" presStyleIdx="3" presStyleCnt="13"/>
      <dgm:spPr/>
      <dgm:t>
        <a:bodyPr/>
        <a:lstStyle/>
        <a:p>
          <a:endParaRPr lang="zh-CN" altLang="en-US"/>
        </a:p>
      </dgm:t>
    </dgm:pt>
    <dgm:pt modelId="{9B15CFB1-3813-460E-9D45-E24644125F13}" type="pres">
      <dgm:prSet presAssocID="{1E3D7A77-EF1E-4A2A-8A3D-608B1948BCDC}" presName="Name21" presStyleCnt="0"/>
      <dgm:spPr/>
    </dgm:pt>
    <dgm:pt modelId="{7A67044A-3D17-4AA2-9FD6-BA64B3D49970}" type="pres">
      <dgm:prSet presAssocID="{1E3D7A77-EF1E-4A2A-8A3D-608B1948BCDC}" presName="level2Shape" presStyleLbl="node4" presStyleIdx="3" presStyleCnt="13"/>
      <dgm:spPr/>
      <dgm:t>
        <a:bodyPr/>
        <a:lstStyle/>
        <a:p>
          <a:endParaRPr lang="zh-CN" altLang="en-US"/>
        </a:p>
      </dgm:t>
    </dgm:pt>
    <dgm:pt modelId="{F1B85C64-6587-40DD-BB93-00C4022C42E7}" type="pres">
      <dgm:prSet presAssocID="{1E3D7A77-EF1E-4A2A-8A3D-608B1948BCDC}" presName="hierChild3" presStyleCnt="0"/>
      <dgm:spPr/>
    </dgm:pt>
    <dgm:pt modelId="{D50A6128-2D1F-49EE-A689-378AD6F50B51}" type="pres">
      <dgm:prSet presAssocID="{F48DCC4D-1301-45B1-ACA8-E0B3CBFF4F9F}" presName="Name19" presStyleLbl="parChTrans1D4" presStyleIdx="4" presStyleCnt="13"/>
      <dgm:spPr/>
      <dgm:t>
        <a:bodyPr/>
        <a:lstStyle/>
        <a:p>
          <a:endParaRPr lang="zh-CN" altLang="en-US"/>
        </a:p>
      </dgm:t>
    </dgm:pt>
    <dgm:pt modelId="{885D8065-756E-444F-A206-1159877A2E14}" type="pres">
      <dgm:prSet presAssocID="{1FE28791-AC4F-4593-B0CD-8EABD7F41356}" presName="Name21" presStyleCnt="0"/>
      <dgm:spPr/>
    </dgm:pt>
    <dgm:pt modelId="{BDDDDAC9-467A-4116-AD01-C26280BEFA73}" type="pres">
      <dgm:prSet presAssocID="{1FE28791-AC4F-4593-B0CD-8EABD7F41356}" presName="level2Shape" presStyleLbl="node4" presStyleIdx="4" presStyleCnt="13"/>
      <dgm:spPr/>
      <dgm:t>
        <a:bodyPr/>
        <a:lstStyle/>
        <a:p>
          <a:endParaRPr lang="zh-CN" altLang="en-US"/>
        </a:p>
      </dgm:t>
    </dgm:pt>
    <dgm:pt modelId="{D0852A4F-6082-4852-BA85-067C524B8D8C}" type="pres">
      <dgm:prSet presAssocID="{1FE28791-AC4F-4593-B0CD-8EABD7F41356}" presName="hierChild3" presStyleCnt="0"/>
      <dgm:spPr/>
    </dgm:pt>
    <dgm:pt modelId="{28649E92-87AF-472E-B081-56506C9EC766}" type="pres">
      <dgm:prSet presAssocID="{27670559-D2A1-4A4B-8BA9-7B579FBCFC6B}" presName="Name19" presStyleLbl="parChTrans1D4" presStyleIdx="5" presStyleCnt="13"/>
      <dgm:spPr/>
      <dgm:t>
        <a:bodyPr/>
        <a:lstStyle/>
        <a:p>
          <a:endParaRPr lang="zh-CN" altLang="en-US"/>
        </a:p>
      </dgm:t>
    </dgm:pt>
    <dgm:pt modelId="{0A9FB389-BA76-4C1C-BEE0-549AAE9FEFB8}" type="pres">
      <dgm:prSet presAssocID="{B8F1573C-FBD4-436F-B7E8-9FA73E150B5E}" presName="Name21" presStyleCnt="0"/>
      <dgm:spPr/>
    </dgm:pt>
    <dgm:pt modelId="{2EEFFDB5-7388-4764-BF75-DBBCA5347422}" type="pres">
      <dgm:prSet presAssocID="{B8F1573C-FBD4-436F-B7E8-9FA73E150B5E}" presName="level2Shape" presStyleLbl="node4" presStyleIdx="5" presStyleCnt="13"/>
      <dgm:spPr/>
      <dgm:t>
        <a:bodyPr/>
        <a:lstStyle/>
        <a:p>
          <a:endParaRPr lang="zh-CN" altLang="en-US"/>
        </a:p>
      </dgm:t>
    </dgm:pt>
    <dgm:pt modelId="{633954DB-0447-4E08-9078-C315B4F52AF6}" type="pres">
      <dgm:prSet presAssocID="{B8F1573C-FBD4-436F-B7E8-9FA73E150B5E}" presName="hierChild3" presStyleCnt="0"/>
      <dgm:spPr/>
    </dgm:pt>
    <dgm:pt modelId="{F6049FB4-AA21-411F-8801-BFCE54A513C0}" type="pres">
      <dgm:prSet presAssocID="{352BEDE5-C05B-4EC4-B5FF-6FD4A089E9D8}" presName="Name19" presStyleLbl="parChTrans1D3" presStyleIdx="3" presStyleCnt="4"/>
      <dgm:spPr/>
      <dgm:t>
        <a:bodyPr/>
        <a:lstStyle/>
        <a:p>
          <a:endParaRPr lang="zh-CN" altLang="en-US"/>
        </a:p>
      </dgm:t>
    </dgm:pt>
    <dgm:pt modelId="{4CC25D9D-ED78-4D8C-863F-12909CBAD3C6}" type="pres">
      <dgm:prSet presAssocID="{CFA593CE-B1C6-4BC8-9281-0DD2631A349D}" presName="Name21" presStyleCnt="0"/>
      <dgm:spPr/>
    </dgm:pt>
    <dgm:pt modelId="{44C19F62-BEA4-4F80-8BA4-3DC1712BD068}" type="pres">
      <dgm:prSet presAssocID="{CFA593CE-B1C6-4BC8-9281-0DD2631A349D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23497B8D-9387-463D-AE29-F7C1A90AD395}" type="pres">
      <dgm:prSet presAssocID="{CFA593CE-B1C6-4BC8-9281-0DD2631A349D}" presName="hierChild3" presStyleCnt="0"/>
      <dgm:spPr/>
    </dgm:pt>
    <dgm:pt modelId="{8F63CB81-5AEA-465A-924F-71B71E821D12}" type="pres">
      <dgm:prSet presAssocID="{6244401C-BD4D-42ED-877D-49913601AD75}" presName="Name19" presStyleLbl="parChTrans1D4" presStyleIdx="6" presStyleCnt="13"/>
      <dgm:spPr/>
      <dgm:t>
        <a:bodyPr/>
        <a:lstStyle/>
        <a:p>
          <a:endParaRPr lang="zh-CN" altLang="en-US"/>
        </a:p>
      </dgm:t>
    </dgm:pt>
    <dgm:pt modelId="{25045C7A-6781-44DF-ADAD-681ABC4885A9}" type="pres">
      <dgm:prSet presAssocID="{1E6CB657-3D4F-4589-94FD-207CC2C267E1}" presName="Name21" presStyleCnt="0"/>
      <dgm:spPr/>
    </dgm:pt>
    <dgm:pt modelId="{01232D60-164C-47EB-B57C-1B9B46659150}" type="pres">
      <dgm:prSet presAssocID="{1E6CB657-3D4F-4589-94FD-207CC2C267E1}" presName="level2Shape" presStyleLbl="node4" presStyleIdx="6" presStyleCnt="13"/>
      <dgm:spPr/>
      <dgm:t>
        <a:bodyPr/>
        <a:lstStyle/>
        <a:p>
          <a:endParaRPr lang="zh-CN" altLang="en-US"/>
        </a:p>
      </dgm:t>
    </dgm:pt>
    <dgm:pt modelId="{71EC766D-097D-4B0D-A233-037B40A1251F}" type="pres">
      <dgm:prSet presAssocID="{1E6CB657-3D4F-4589-94FD-207CC2C267E1}" presName="hierChild3" presStyleCnt="0"/>
      <dgm:spPr/>
    </dgm:pt>
    <dgm:pt modelId="{64C18946-C207-4764-8B2D-3EFFE3B3CBDA}" type="pres">
      <dgm:prSet presAssocID="{90FCAB67-FB73-4596-9D9C-97D33401B7F3}" presName="Name19" presStyleLbl="parChTrans1D4" presStyleIdx="7" presStyleCnt="13"/>
      <dgm:spPr/>
      <dgm:t>
        <a:bodyPr/>
        <a:lstStyle/>
        <a:p>
          <a:endParaRPr lang="zh-CN" altLang="en-US"/>
        </a:p>
      </dgm:t>
    </dgm:pt>
    <dgm:pt modelId="{B401C2AC-C67E-4C9A-A372-75CC197D99D3}" type="pres">
      <dgm:prSet presAssocID="{C35991F1-B9A4-44E7-A866-42EDE19D8C45}" presName="Name21" presStyleCnt="0"/>
      <dgm:spPr/>
    </dgm:pt>
    <dgm:pt modelId="{5290BDD9-47FA-4169-890C-AA83B2F83F40}" type="pres">
      <dgm:prSet presAssocID="{C35991F1-B9A4-44E7-A866-42EDE19D8C45}" presName="level2Shape" presStyleLbl="node4" presStyleIdx="7" presStyleCnt="13"/>
      <dgm:spPr/>
      <dgm:t>
        <a:bodyPr/>
        <a:lstStyle/>
        <a:p>
          <a:endParaRPr lang="zh-CN" altLang="en-US"/>
        </a:p>
      </dgm:t>
    </dgm:pt>
    <dgm:pt modelId="{A428E2DE-A44F-4F25-BF30-91F93B63DA3A}" type="pres">
      <dgm:prSet presAssocID="{C35991F1-B9A4-44E7-A866-42EDE19D8C45}" presName="hierChild3" presStyleCnt="0"/>
      <dgm:spPr/>
    </dgm:pt>
    <dgm:pt modelId="{C732AD80-1475-4DE2-A44C-16096130CB58}" type="pres">
      <dgm:prSet presAssocID="{362CD709-702D-47A7-A130-3415C2604310}" presName="Name19" presStyleLbl="parChTrans1D4" presStyleIdx="8" presStyleCnt="13"/>
      <dgm:spPr/>
      <dgm:t>
        <a:bodyPr/>
        <a:lstStyle/>
        <a:p>
          <a:endParaRPr lang="zh-CN" altLang="en-US"/>
        </a:p>
      </dgm:t>
    </dgm:pt>
    <dgm:pt modelId="{0EFD2414-8FC9-4318-9E78-A2254E9C18DE}" type="pres">
      <dgm:prSet presAssocID="{D6D73DD4-E7C4-4B8B-A8AA-999FE92F153F}" presName="Name21" presStyleCnt="0"/>
      <dgm:spPr/>
    </dgm:pt>
    <dgm:pt modelId="{9647AD17-C83E-41A9-8F95-C216A5B7671F}" type="pres">
      <dgm:prSet presAssocID="{D6D73DD4-E7C4-4B8B-A8AA-999FE92F153F}" presName="level2Shape" presStyleLbl="node4" presStyleIdx="8" presStyleCnt="13"/>
      <dgm:spPr/>
      <dgm:t>
        <a:bodyPr/>
        <a:lstStyle/>
        <a:p>
          <a:endParaRPr lang="zh-CN" altLang="en-US"/>
        </a:p>
      </dgm:t>
    </dgm:pt>
    <dgm:pt modelId="{0A33B8CC-3108-49AE-9C0C-F32FC6A5005E}" type="pres">
      <dgm:prSet presAssocID="{D6D73DD4-E7C4-4B8B-A8AA-999FE92F153F}" presName="hierChild3" presStyleCnt="0"/>
      <dgm:spPr/>
    </dgm:pt>
    <dgm:pt modelId="{E6C4C1D7-865F-42F7-A4DD-9FF262C7462A}" type="pres">
      <dgm:prSet presAssocID="{9586F30E-4E38-4903-AB37-AFDBF1D9A707}" presName="Name19" presStyleLbl="parChTrans1D4" presStyleIdx="9" presStyleCnt="13"/>
      <dgm:spPr/>
      <dgm:t>
        <a:bodyPr/>
        <a:lstStyle/>
        <a:p>
          <a:endParaRPr lang="zh-CN" altLang="en-US"/>
        </a:p>
      </dgm:t>
    </dgm:pt>
    <dgm:pt modelId="{CDF27885-AC0E-425C-9EFD-51B101808A40}" type="pres">
      <dgm:prSet presAssocID="{A177404B-7D71-47E2-BAA1-527BA252ABC8}" presName="Name21" presStyleCnt="0"/>
      <dgm:spPr/>
    </dgm:pt>
    <dgm:pt modelId="{0F2F1ED7-0DB0-483A-AD02-1F4CE1BB163B}" type="pres">
      <dgm:prSet presAssocID="{A177404B-7D71-47E2-BAA1-527BA252ABC8}" presName="level2Shape" presStyleLbl="node4" presStyleIdx="9" presStyleCnt="13"/>
      <dgm:spPr/>
      <dgm:t>
        <a:bodyPr/>
        <a:lstStyle/>
        <a:p>
          <a:endParaRPr lang="zh-CN" altLang="en-US"/>
        </a:p>
      </dgm:t>
    </dgm:pt>
    <dgm:pt modelId="{9DAEBA62-58C5-4981-8064-A7F6FD542345}" type="pres">
      <dgm:prSet presAssocID="{A177404B-7D71-47E2-BAA1-527BA252ABC8}" presName="hierChild3" presStyleCnt="0"/>
      <dgm:spPr/>
    </dgm:pt>
    <dgm:pt modelId="{E15688A1-6A55-456D-A0BD-F574B34D96FE}" type="pres">
      <dgm:prSet presAssocID="{164084A1-FBB7-4426-929A-694EBEDD39B8}" presName="Name19" presStyleLbl="parChTrans1D4" presStyleIdx="10" presStyleCnt="13"/>
      <dgm:spPr/>
      <dgm:t>
        <a:bodyPr/>
        <a:lstStyle/>
        <a:p>
          <a:endParaRPr lang="zh-CN" altLang="en-US"/>
        </a:p>
      </dgm:t>
    </dgm:pt>
    <dgm:pt modelId="{A6FDC7CF-C885-4EED-B25A-3B8F4F6EF546}" type="pres">
      <dgm:prSet presAssocID="{21E5C915-92D9-4BA5-AD85-C51AE9A99852}" presName="Name21" presStyleCnt="0"/>
      <dgm:spPr/>
    </dgm:pt>
    <dgm:pt modelId="{84600581-0FF5-4AA9-B491-DEA34245D536}" type="pres">
      <dgm:prSet presAssocID="{21E5C915-92D9-4BA5-AD85-C51AE9A99852}" presName="level2Shape" presStyleLbl="node4" presStyleIdx="10" presStyleCnt="13"/>
      <dgm:spPr/>
      <dgm:t>
        <a:bodyPr/>
        <a:lstStyle/>
        <a:p>
          <a:endParaRPr lang="zh-CN" altLang="en-US"/>
        </a:p>
      </dgm:t>
    </dgm:pt>
    <dgm:pt modelId="{C703A4BA-288E-4460-98AE-91482DD9649F}" type="pres">
      <dgm:prSet presAssocID="{21E5C915-92D9-4BA5-AD85-C51AE9A99852}" presName="hierChild3" presStyleCnt="0"/>
      <dgm:spPr/>
    </dgm:pt>
    <dgm:pt modelId="{0C736288-0D03-4BCB-80A0-C043D272E411}" type="pres">
      <dgm:prSet presAssocID="{BA711671-8099-417B-BB53-5850EE96FBA5}" presName="Name19" presStyleLbl="parChTrans1D4" presStyleIdx="11" presStyleCnt="13"/>
      <dgm:spPr/>
      <dgm:t>
        <a:bodyPr/>
        <a:lstStyle/>
        <a:p>
          <a:endParaRPr lang="zh-CN" altLang="en-US"/>
        </a:p>
      </dgm:t>
    </dgm:pt>
    <dgm:pt modelId="{0B3CBE4C-AA06-4675-97A3-4F4ACBC7F4A3}" type="pres">
      <dgm:prSet presAssocID="{8ECF24B7-86E0-476B-BF07-8CEFAC032AEB}" presName="Name21" presStyleCnt="0"/>
      <dgm:spPr/>
    </dgm:pt>
    <dgm:pt modelId="{733C45D5-B618-4062-879C-7EDCF148A49B}" type="pres">
      <dgm:prSet presAssocID="{8ECF24B7-86E0-476B-BF07-8CEFAC032AEB}" presName="level2Shape" presStyleLbl="node4" presStyleIdx="11" presStyleCnt="13"/>
      <dgm:spPr/>
      <dgm:t>
        <a:bodyPr/>
        <a:lstStyle/>
        <a:p>
          <a:endParaRPr lang="zh-CN" altLang="en-US"/>
        </a:p>
      </dgm:t>
    </dgm:pt>
    <dgm:pt modelId="{D6037460-1C9A-4BA6-9F3F-7395D34BDC42}" type="pres">
      <dgm:prSet presAssocID="{8ECF24B7-86E0-476B-BF07-8CEFAC032AEB}" presName="hierChild3" presStyleCnt="0"/>
      <dgm:spPr/>
    </dgm:pt>
    <dgm:pt modelId="{BC249E94-6385-4973-99D9-EF5E83696F32}" type="pres">
      <dgm:prSet presAssocID="{C30195B2-AC3E-4C88-BB16-4A1166F001C3}" presName="Name19" presStyleLbl="parChTrans1D4" presStyleIdx="12" presStyleCnt="13"/>
      <dgm:spPr/>
      <dgm:t>
        <a:bodyPr/>
        <a:lstStyle/>
        <a:p>
          <a:endParaRPr lang="zh-CN" altLang="en-US"/>
        </a:p>
      </dgm:t>
    </dgm:pt>
    <dgm:pt modelId="{7482E56A-A292-44AB-AAFD-5BB9341C6E33}" type="pres">
      <dgm:prSet presAssocID="{4210D3D7-988D-4425-A85C-28CDE895A4AC}" presName="Name21" presStyleCnt="0"/>
      <dgm:spPr/>
    </dgm:pt>
    <dgm:pt modelId="{BDD70ED1-04FC-42CD-89E3-95968BADB641}" type="pres">
      <dgm:prSet presAssocID="{4210D3D7-988D-4425-A85C-28CDE895A4AC}" presName="level2Shape" presStyleLbl="node4" presStyleIdx="12" presStyleCnt="13"/>
      <dgm:spPr/>
      <dgm:t>
        <a:bodyPr/>
        <a:lstStyle/>
        <a:p>
          <a:endParaRPr lang="zh-CN" altLang="en-US"/>
        </a:p>
      </dgm:t>
    </dgm:pt>
    <dgm:pt modelId="{60B3F743-9341-4475-BFFC-43AC3FDA5A80}" type="pres">
      <dgm:prSet presAssocID="{4210D3D7-988D-4425-A85C-28CDE895A4AC}" presName="hierChild3" presStyleCnt="0"/>
      <dgm:spPr/>
    </dgm:pt>
    <dgm:pt modelId="{C70121DB-31D2-4179-AD47-7B29B14F980A}" type="pres">
      <dgm:prSet presAssocID="{91E2BEBD-4EAE-4DB6-A75B-9C41A7E5B91C}" presName="bgShapesFlow" presStyleCnt="0"/>
      <dgm:spPr/>
    </dgm:pt>
  </dgm:ptLst>
  <dgm:cxnLst>
    <dgm:cxn modelId="{3E03924E-B5C7-47BC-B6FC-EC588EA98B8F}" type="presOf" srcId="{9E351DCC-29B4-4403-BB9D-68462F8A06E1}" destId="{D3D3D38F-96F3-461E-A181-3E5FCBAD21D9}" srcOrd="0" destOrd="0" presId="urn:microsoft.com/office/officeart/2005/8/layout/hierarchy6"/>
    <dgm:cxn modelId="{05142525-740C-4F80-A59D-150CFEB46240}" type="presOf" srcId="{CC35DCA9-B728-4C8B-A3CA-FF8ED2B37104}" destId="{C2FE5518-2EF9-4106-BE30-253E0803EB96}" srcOrd="0" destOrd="0" presId="urn:microsoft.com/office/officeart/2005/8/layout/hierarchy6"/>
    <dgm:cxn modelId="{FA948815-C03C-4CE9-B345-2A39A0420FD8}" type="presOf" srcId="{23745E55-5E19-42CD-AF0E-BA4FC541AB8C}" destId="{6B16D41E-2B6C-48C0-A1DB-5E2EF35B80CA}" srcOrd="0" destOrd="0" presId="urn:microsoft.com/office/officeart/2005/8/layout/hierarchy6"/>
    <dgm:cxn modelId="{9B1D395C-38E1-4B56-BF4E-E8C75ADDA32A}" srcId="{3106F08B-CF69-48F6-8D07-BC0F13916B2B}" destId="{A6AE4E51-A26A-43D7-AB9E-42DDBA4C27DC}" srcOrd="0" destOrd="0" parTransId="{94C2CEE8-99B2-4035-B20C-F0ACAA3BCEDD}" sibTransId="{E42D4B50-57F7-4F1C-B247-F3C8AF2F3ACE}"/>
    <dgm:cxn modelId="{9E816EB0-E7A1-4785-A1A8-65755A7F00CE}" type="presOf" srcId="{1E6CB657-3D4F-4589-94FD-207CC2C267E1}" destId="{01232D60-164C-47EB-B57C-1B9B46659150}" srcOrd="0" destOrd="0" presId="urn:microsoft.com/office/officeart/2005/8/layout/hierarchy6"/>
    <dgm:cxn modelId="{767225D3-16B9-48BD-9397-D12781B9AEDC}" type="presOf" srcId="{1E3D7A77-EF1E-4A2A-8A3D-608B1948BCDC}" destId="{7A67044A-3D17-4AA2-9FD6-BA64B3D49970}" srcOrd="0" destOrd="0" presId="urn:microsoft.com/office/officeart/2005/8/layout/hierarchy6"/>
    <dgm:cxn modelId="{5D4DAB92-4643-4D7C-87A3-A37D311B5E3D}" type="presOf" srcId="{F48DCC4D-1301-45B1-ACA8-E0B3CBFF4F9F}" destId="{D50A6128-2D1F-49EE-A689-378AD6F50B51}" srcOrd="0" destOrd="0" presId="urn:microsoft.com/office/officeart/2005/8/layout/hierarchy6"/>
    <dgm:cxn modelId="{3BCD3002-CE31-4D32-A44B-4038B7494381}" type="presOf" srcId="{4210D3D7-988D-4425-A85C-28CDE895A4AC}" destId="{BDD70ED1-04FC-42CD-89E3-95968BADB641}" srcOrd="0" destOrd="0" presId="urn:microsoft.com/office/officeart/2005/8/layout/hierarchy6"/>
    <dgm:cxn modelId="{33F8A6B0-2F13-482D-9EF3-FC038F1D91F6}" type="presOf" srcId="{02C5C26C-89E6-4EDA-B2B3-A85E5CF98457}" destId="{526C787F-24B4-4D37-908B-4B3DFFE2AB3D}" srcOrd="0" destOrd="0" presId="urn:microsoft.com/office/officeart/2005/8/layout/hierarchy6"/>
    <dgm:cxn modelId="{023E9C19-1B11-4D42-8A17-A5BD507C54E7}" type="presOf" srcId="{9CEF72C9-A631-4CC9-9C6B-B81C451E141A}" destId="{64EF9CA1-D338-4419-BA52-63A31F900258}" srcOrd="0" destOrd="0" presId="urn:microsoft.com/office/officeart/2005/8/layout/hierarchy6"/>
    <dgm:cxn modelId="{80C032AA-BE51-41C2-9529-DFFDF2A905A7}" srcId="{40FC1D33-4A2F-420C-A1C6-89B54E039AC8}" destId="{5A09BD6B-EF83-409E-853B-A570698AB58B}" srcOrd="1" destOrd="0" parTransId="{8ACFDEB9-C43D-46BB-9CC9-DF53908B79AF}" sibTransId="{83C3E04E-67BD-47F2-82BE-0026FE63E946}"/>
    <dgm:cxn modelId="{07863265-1687-454B-A973-E5C6AF9F33D9}" type="presOf" srcId="{9586F30E-4E38-4903-AB37-AFDBF1D9A707}" destId="{E6C4C1D7-865F-42F7-A4DD-9FF262C7462A}" srcOrd="0" destOrd="0" presId="urn:microsoft.com/office/officeart/2005/8/layout/hierarchy6"/>
    <dgm:cxn modelId="{D780AB20-ED72-4E9B-8ABB-02EB09D01B76}" type="presOf" srcId="{B8F1573C-FBD4-436F-B7E8-9FA73E150B5E}" destId="{2EEFFDB5-7388-4764-BF75-DBBCA5347422}" srcOrd="0" destOrd="0" presId="urn:microsoft.com/office/officeart/2005/8/layout/hierarchy6"/>
    <dgm:cxn modelId="{F4C8656F-4832-4298-BE00-D13DE978C4EE}" type="presOf" srcId="{3106F08B-CF69-48F6-8D07-BC0F13916B2B}" destId="{2ED721F2-4CAA-4DE8-9E2F-4B9AA31DE812}" srcOrd="0" destOrd="0" presId="urn:microsoft.com/office/officeart/2005/8/layout/hierarchy6"/>
    <dgm:cxn modelId="{4AAB5E11-978F-40F2-A381-7A1DB64ACA0A}" type="presOf" srcId="{BA711671-8099-417B-BB53-5850EE96FBA5}" destId="{0C736288-0D03-4BCB-80A0-C043D272E411}" srcOrd="0" destOrd="0" presId="urn:microsoft.com/office/officeart/2005/8/layout/hierarchy6"/>
    <dgm:cxn modelId="{2485CFA1-82CC-46BA-8FC2-25C32B3564D2}" type="presOf" srcId="{CFA593CE-B1C6-4BC8-9281-0DD2631A349D}" destId="{44C19F62-BEA4-4F80-8BA4-3DC1712BD068}" srcOrd="0" destOrd="0" presId="urn:microsoft.com/office/officeart/2005/8/layout/hierarchy6"/>
    <dgm:cxn modelId="{051ABA17-BB21-466E-96E9-CB39F7F95C7A}" srcId="{CFA593CE-B1C6-4BC8-9281-0DD2631A349D}" destId="{21E5C915-92D9-4BA5-AD85-C51AE9A99852}" srcOrd="4" destOrd="0" parTransId="{164084A1-FBB7-4426-929A-694EBEDD39B8}" sibTransId="{ECA43AD6-26AB-4436-8A65-ECCA145730C8}"/>
    <dgm:cxn modelId="{F779B6C3-A30C-4FA4-B43A-89256B9D7E16}" srcId="{A6AE4E51-A26A-43D7-AB9E-42DDBA4C27DC}" destId="{A8D7E2BB-04C0-463E-8899-5990CBD7766D}" srcOrd="0" destOrd="0" parTransId="{AE0C7794-DBCB-4523-A95D-13F0DF1F8BE3}" sibTransId="{C8C22CE9-40ED-468C-8390-970842DB3B00}"/>
    <dgm:cxn modelId="{F008B331-888F-409F-9FC7-BA291DB894EF}" type="presOf" srcId="{A8D7E2BB-04C0-463E-8899-5990CBD7766D}" destId="{128FACE0-884E-409C-8B07-C7B9536E2696}" srcOrd="0" destOrd="0" presId="urn:microsoft.com/office/officeart/2005/8/layout/hierarchy6"/>
    <dgm:cxn modelId="{7F6C71C3-53E4-49DD-9E33-45DDBDDD6647}" srcId="{C825AC1D-81BE-48C6-857A-34EDF8E82E81}" destId="{3106F08B-CF69-48F6-8D07-BC0F13916B2B}" srcOrd="1" destOrd="0" parTransId="{02C5C26C-89E6-4EDA-B2B3-A85E5CF98457}" sibTransId="{E263BA81-B124-4D63-ADCB-E88A20DC5786}"/>
    <dgm:cxn modelId="{02B9384E-421B-4A49-8A8A-BF13777D56D0}" srcId="{CFA593CE-B1C6-4BC8-9281-0DD2631A349D}" destId="{8ECF24B7-86E0-476B-BF07-8CEFAC032AEB}" srcOrd="5" destOrd="0" parTransId="{BA711671-8099-417B-BB53-5850EE96FBA5}" sibTransId="{8FF68A0A-9549-4169-94D7-6BD66E328AD6}"/>
    <dgm:cxn modelId="{7A32613C-073A-4DFA-B13B-194C2C10AAA2}" type="presOf" srcId="{164084A1-FBB7-4426-929A-694EBEDD39B8}" destId="{E15688A1-6A55-456D-A0BD-F574B34D96FE}" srcOrd="0" destOrd="0" presId="urn:microsoft.com/office/officeart/2005/8/layout/hierarchy6"/>
    <dgm:cxn modelId="{B6BA2325-F088-401E-8488-F4AF68972F53}" type="presOf" srcId="{D6D73DD4-E7C4-4B8B-A8AA-999FE92F153F}" destId="{9647AD17-C83E-41A9-8F95-C216A5B7671F}" srcOrd="0" destOrd="0" presId="urn:microsoft.com/office/officeart/2005/8/layout/hierarchy6"/>
    <dgm:cxn modelId="{D9C1AE12-8BB3-4E3A-829B-85D657EC769D}" type="presOf" srcId="{AE0C7794-DBCB-4523-A95D-13F0DF1F8BE3}" destId="{2654B196-AF54-43D3-8B52-D911BA6509AD}" srcOrd="0" destOrd="0" presId="urn:microsoft.com/office/officeart/2005/8/layout/hierarchy6"/>
    <dgm:cxn modelId="{F49FF72D-ACCB-4081-A6D4-9AE240D72724}" srcId="{40FC1D33-4A2F-420C-A1C6-89B54E039AC8}" destId="{1FE28791-AC4F-4593-B0CD-8EABD7F41356}" srcOrd="3" destOrd="0" parTransId="{F48DCC4D-1301-45B1-ACA8-E0B3CBFF4F9F}" sibTransId="{9E279BF6-2CD8-449F-8099-CEBDFE50A4AA}"/>
    <dgm:cxn modelId="{B1F0E122-A67B-4B71-80E6-F7F1AB4D99DC}" srcId="{C825AC1D-81BE-48C6-857A-34EDF8E82E81}" destId="{9E351DCC-29B4-4403-BB9D-68462F8A06E1}" srcOrd="0" destOrd="0" parTransId="{C9EC08D2-A363-4112-A50D-80E4A6A86B6A}" sibTransId="{51274D50-6F24-410B-A199-D3CCDC48A4D0}"/>
    <dgm:cxn modelId="{829D14DE-1F98-40AA-A298-393051680AA1}" srcId="{CFA593CE-B1C6-4BC8-9281-0DD2631A349D}" destId="{4210D3D7-988D-4425-A85C-28CDE895A4AC}" srcOrd="6" destOrd="0" parTransId="{C30195B2-AC3E-4C88-BB16-4A1166F001C3}" sibTransId="{C1F57EF1-5FC7-4AFA-8DF6-7388F5FBDBDB}"/>
    <dgm:cxn modelId="{8422065F-AF65-49CA-899A-587B04D7EC32}" type="presOf" srcId="{51CE27C8-2951-47AB-BD7B-B3BEA3535AEB}" destId="{0CB9F84A-0816-4103-9342-FF18D7C97261}" srcOrd="0" destOrd="0" presId="urn:microsoft.com/office/officeart/2005/8/layout/hierarchy6"/>
    <dgm:cxn modelId="{42FD8379-FE7D-4F9A-BF4B-943BC9659EFD}" type="presOf" srcId="{6244401C-BD4D-42ED-877D-49913601AD75}" destId="{8F63CB81-5AEA-465A-924F-71B71E821D12}" srcOrd="0" destOrd="0" presId="urn:microsoft.com/office/officeart/2005/8/layout/hierarchy6"/>
    <dgm:cxn modelId="{2CEADAB7-E25F-46FE-80F7-D34CA67A1F56}" type="presOf" srcId="{C35991F1-B9A4-44E7-A866-42EDE19D8C45}" destId="{5290BDD9-47FA-4169-890C-AA83B2F83F40}" srcOrd="0" destOrd="0" presId="urn:microsoft.com/office/officeart/2005/8/layout/hierarchy6"/>
    <dgm:cxn modelId="{CE219090-857B-48DF-84A9-52BA4708272C}" type="presOf" srcId="{8ACFDEB9-C43D-46BB-9CC9-DF53908B79AF}" destId="{B38024DC-A286-4034-BA6D-960FDFEF0DEF}" srcOrd="0" destOrd="0" presId="urn:microsoft.com/office/officeart/2005/8/layout/hierarchy6"/>
    <dgm:cxn modelId="{0301BD34-AE1C-4123-954F-751A5F1934DF}" type="presOf" srcId="{91E2BEBD-4EAE-4DB6-A75B-9C41A7E5B91C}" destId="{98A8E168-5CB1-44DF-B4CB-01666ED633B4}" srcOrd="0" destOrd="0" presId="urn:microsoft.com/office/officeart/2005/8/layout/hierarchy6"/>
    <dgm:cxn modelId="{9C65E910-600C-4AB2-8922-DE1DD46DE0B9}" srcId="{CFA593CE-B1C6-4BC8-9281-0DD2631A349D}" destId="{1E6CB657-3D4F-4589-94FD-207CC2C267E1}" srcOrd="0" destOrd="0" parTransId="{6244401C-BD4D-42ED-877D-49913601AD75}" sibTransId="{CB8D519E-1CFE-4C1C-A52E-0A2B34F4BD87}"/>
    <dgm:cxn modelId="{7CB810A6-D0D7-4B2F-94EE-FFA77C78EE30}" type="presOf" srcId="{94C2CEE8-99B2-4035-B20C-F0ACAA3BCEDD}" destId="{A674FDFC-D204-407C-9A60-C3ACA49D71DA}" srcOrd="0" destOrd="0" presId="urn:microsoft.com/office/officeart/2005/8/layout/hierarchy6"/>
    <dgm:cxn modelId="{51FD22B0-EAEF-4CB0-B589-DC519DB0D42C}" srcId="{40FC1D33-4A2F-420C-A1C6-89B54E039AC8}" destId="{B8F1573C-FBD4-436F-B7E8-9FA73E150B5E}" srcOrd="4" destOrd="0" parTransId="{27670559-D2A1-4A4B-8BA9-7B579FBCFC6B}" sibTransId="{41938E41-A513-4AAF-9A11-D13C3C1C390B}"/>
    <dgm:cxn modelId="{F9346BD2-ED00-4DE9-9F20-3E4248A41FC6}" srcId="{CFA593CE-B1C6-4BC8-9281-0DD2631A349D}" destId="{D6D73DD4-E7C4-4B8B-A8AA-999FE92F153F}" srcOrd="2" destOrd="0" parTransId="{362CD709-702D-47A7-A130-3415C2604310}" sibTransId="{E4322A3F-2E8D-469B-9FF6-DF59C6AFB044}"/>
    <dgm:cxn modelId="{CFF55B35-A049-4543-844C-A6D568F340A1}" type="presOf" srcId="{27670559-D2A1-4A4B-8BA9-7B579FBCFC6B}" destId="{28649E92-87AF-472E-B081-56506C9EC766}" srcOrd="0" destOrd="0" presId="urn:microsoft.com/office/officeart/2005/8/layout/hierarchy6"/>
    <dgm:cxn modelId="{9A1131D5-C70B-4ABF-94F2-C1D0FF7E4809}" type="presOf" srcId="{352BEDE5-C05B-4EC4-B5FF-6FD4A089E9D8}" destId="{F6049FB4-AA21-411F-8801-BFCE54A513C0}" srcOrd="0" destOrd="0" presId="urn:microsoft.com/office/officeart/2005/8/layout/hierarchy6"/>
    <dgm:cxn modelId="{68EA5122-7017-4B9D-B056-9C17F9A612F7}" srcId="{9E351DCC-29B4-4403-BB9D-68462F8A06E1}" destId="{CC35DCA9-B728-4C8B-A3CA-FF8ED2B37104}" srcOrd="0" destOrd="0" parTransId="{1CBDF743-91FA-4AA8-A533-50A2B2C1B2D3}" sibTransId="{47709F88-8C34-4A11-A45B-BE80E563BAE5}"/>
    <dgm:cxn modelId="{B137F864-B2AF-4D17-ACB9-FEEF83C15FAC}" type="presOf" srcId="{40FC1D33-4A2F-420C-A1C6-89B54E039AC8}" destId="{D40931F9-9547-4C2D-AC26-2293DB1B3252}" srcOrd="0" destOrd="0" presId="urn:microsoft.com/office/officeart/2005/8/layout/hierarchy6"/>
    <dgm:cxn modelId="{4CE6DE1D-ECBE-41A0-A86D-1BE54C545E2C}" srcId="{CFA593CE-B1C6-4BC8-9281-0DD2631A349D}" destId="{A177404B-7D71-47E2-BAA1-527BA252ABC8}" srcOrd="3" destOrd="0" parTransId="{9586F30E-4E38-4903-AB37-AFDBF1D9A707}" sibTransId="{30A7BBC1-F74B-4085-8263-3430CB3463BA}"/>
    <dgm:cxn modelId="{20B5C779-FA75-4DE9-A25E-3B6BE561EE27}" type="presOf" srcId="{21E5C915-92D9-4BA5-AD85-C51AE9A99852}" destId="{84600581-0FF5-4AA9-B491-DEA34245D536}" srcOrd="0" destOrd="0" presId="urn:microsoft.com/office/officeart/2005/8/layout/hierarchy6"/>
    <dgm:cxn modelId="{FEC9A968-7D85-41CB-879F-2967C59449D0}" type="presOf" srcId="{C9EC08D2-A363-4112-A50D-80E4A6A86B6A}" destId="{06FAE4B5-CE11-4967-9625-AC4C232D31C6}" srcOrd="0" destOrd="0" presId="urn:microsoft.com/office/officeart/2005/8/layout/hierarchy6"/>
    <dgm:cxn modelId="{B03775E8-37D6-4BA8-A7A9-F93847140A5C}" type="presOf" srcId="{1CBDF743-91FA-4AA8-A533-50A2B2C1B2D3}" destId="{2862F672-9F4B-4B51-9D44-412A6A1BFB45}" srcOrd="0" destOrd="0" presId="urn:microsoft.com/office/officeart/2005/8/layout/hierarchy6"/>
    <dgm:cxn modelId="{50A02076-9D19-4E1B-80C0-3B062AF15FFB}" type="presOf" srcId="{A177404B-7D71-47E2-BAA1-527BA252ABC8}" destId="{0F2F1ED7-0DB0-483A-AD02-1F4CE1BB163B}" srcOrd="0" destOrd="0" presId="urn:microsoft.com/office/officeart/2005/8/layout/hierarchy6"/>
    <dgm:cxn modelId="{A70C3CC1-3760-4B49-8058-ED13579D0D80}" type="presOf" srcId="{8ECF24B7-86E0-476B-BF07-8CEFAC032AEB}" destId="{733C45D5-B618-4062-879C-7EDCF148A49B}" srcOrd="0" destOrd="0" presId="urn:microsoft.com/office/officeart/2005/8/layout/hierarchy6"/>
    <dgm:cxn modelId="{AC5C961F-4AC5-49E3-A035-5F32EB0D5593}" srcId="{3106F08B-CF69-48F6-8D07-BC0F13916B2B}" destId="{CFA593CE-B1C6-4BC8-9281-0DD2631A349D}" srcOrd="2" destOrd="0" parTransId="{352BEDE5-C05B-4EC4-B5FF-6FD4A089E9D8}" sibTransId="{5857ACBA-BCD2-4736-BC7B-22B52B8956A0}"/>
    <dgm:cxn modelId="{394B8D0B-3840-4DD2-B2AD-744F2E7B306E}" srcId="{91E2BEBD-4EAE-4DB6-A75B-9C41A7E5B91C}" destId="{C825AC1D-81BE-48C6-857A-34EDF8E82E81}" srcOrd="0" destOrd="0" parTransId="{52E4DCBE-212C-475C-8110-1BD364DD5BE3}" sibTransId="{1A1CFC33-C336-48C4-A6F6-BEDD7A675276}"/>
    <dgm:cxn modelId="{E062EB53-C013-43F0-8117-2E7DCB5201DF}" type="presOf" srcId="{C30195B2-AC3E-4C88-BB16-4A1166F001C3}" destId="{BC249E94-6385-4973-99D9-EF5E83696F32}" srcOrd="0" destOrd="0" presId="urn:microsoft.com/office/officeart/2005/8/layout/hierarchy6"/>
    <dgm:cxn modelId="{EA92AD8A-2DEA-42B9-8BC6-AFE4B4C6A81D}" srcId="{CFA593CE-B1C6-4BC8-9281-0DD2631A349D}" destId="{C35991F1-B9A4-44E7-A866-42EDE19D8C45}" srcOrd="1" destOrd="0" parTransId="{90FCAB67-FB73-4596-9D9C-97D33401B7F3}" sibTransId="{C67ACFAD-C9F8-4C94-93DC-C0FF3E4BDA94}"/>
    <dgm:cxn modelId="{7BDE16A8-7C8C-4EEB-8C05-82A80EC04B9C}" type="presOf" srcId="{362CD709-702D-47A7-A130-3415C2604310}" destId="{C732AD80-1475-4DE2-A44C-16096130CB58}" srcOrd="0" destOrd="0" presId="urn:microsoft.com/office/officeart/2005/8/layout/hierarchy6"/>
    <dgm:cxn modelId="{434F3CDE-7D72-404D-8BAE-667AF5EBBE2B}" type="presOf" srcId="{1FE28791-AC4F-4593-B0CD-8EABD7F41356}" destId="{BDDDDAC9-467A-4116-AD01-C26280BEFA73}" srcOrd="0" destOrd="0" presId="urn:microsoft.com/office/officeart/2005/8/layout/hierarchy6"/>
    <dgm:cxn modelId="{27B0DA2C-5B11-452E-817F-E0807821811D}" type="presOf" srcId="{90FCAB67-FB73-4596-9D9C-97D33401B7F3}" destId="{64C18946-C207-4764-8B2D-3EFFE3B3CBDA}" srcOrd="0" destOrd="0" presId="urn:microsoft.com/office/officeart/2005/8/layout/hierarchy6"/>
    <dgm:cxn modelId="{1F7A1DF3-04E3-4EA7-95E6-39EC6884878A}" type="presOf" srcId="{A6AE4E51-A26A-43D7-AB9E-42DDBA4C27DC}" destId="{90E74E8D-33AE-49FD-9263-9914E366E6A0}" srcOrd="0" destOrd="0" presId="urn:microsoft.com/office/officeart/2005/8/layout/hierarchy6"/>
    <dgm:cxn modelId="{AA398950-6115-4DFC-AC21-8329DC887F31}" srcId="{40FC1D33-4A2F-420C-A1C6-89B54E039AC8}" destId="{1E3D7A77-EF1E-4A2A-8A3D-608B1948BCDC}" srcOrd="2" destOrd="0" parTransId="{51CE27C8-2951-47AB-BD7B-B3BEA3535AEB}" sibTransId="{527AD9B9-8D62-4FAB-9F22-8C52BFF97AC8}"/>
    <dgm:cxn modelId="{26A38D39-6DA4-4C52-A20A-97145A6376EF}" type="presOf" srcId="{5A09BD6B-EF83-409E-853B-A570698AB58B}" destId="{A74C97F4-D0D6-4920-998A-E3D9E6D36BCF}" srcOrd="0" destOrd="0" presId="urn:microsoft.com/office/officeart/2005/8/layout/hierarchy6"/>
    <dgm:cxn modelId="{8806969B-2588-416F-B4C6-FE49CDFF08FC}" srcId="{40FC1D33-4A2F-420C-A1C6-89B54E039AC8}" destId="{9CEF72C9-A631-4CC9-9C6B-B81C451E141A}" srcOrd="0" destOrd="0" parTransId="{23745E55-5E19-42CD-AF0E-BA4FC541AB8C}" sibTransId="{9CE2C4D9-FE53-4C80-B85D-A4B2438F58DE}"/>
    <dgm:cxn modelId="{8B5C1D2A-B36B-480B-8C0A-9DB69FD02ADE}" type="presOf" srcId="{C825AC1D-81BE-48C6-857A-34EDF8E82E81}" destId="{C3B285F5-3576-4F6B-9881-A392DACC9C62}" srcOrd="0" destOrd="0" presId="urn:microsoft.com/office/officeart/2005/8/layout/hierarchy6"/>
    <dgm:cxn modelId="{369D5806-1045-49E8-83E0-ACBB5608D564}" srcId="{3106F08B-CF69-48F6-8D07-BC0F13916B2B}" destId="{40FC1D33-4A2F-420C-A1C6-89B54E039AC8}" srcOrd="1" destOrd="0" parTransId="{B9AFA33D-F879-487A-8E8B-B6CFB50E760B}" sibTransId="{FC869623-F1B1-4967-8BDC-E3E123E822DF}"/>
    <dgm:cxn modelId="{7162AA08-0935-444A-AEF4-32DBF3CF90DF}" type="presOf" srcId="{B9AFA33D-F879-487A-8E8B-B6CFB50E760B}" destId="{D6EC7D4D-7C0E-4202-92A3-1BF39DC9AF0D}" srcOrd="0" destOrd="0" presId="urn:microsoft.com/office/officeart/2005/8/layout/hierarchy6"/>
    <dgm:cxn modelId="{70F72489-C8E0-42B5-A493-B462C617C6B4}" type="presParOf" srcId="{98A8E168-5CB1-44DF-B4CB-01666ED633B4}" destId="{B51123F9-E0E7-4F24-BBCE-51B5D2F1761C}" srcOrd="0" destOrd="0" presId="urn:microsoft.com/office/officeart/2005/8/layout/hierarchy6"/>
    <dgm:cxn modelId="{BEFEA210-9232-4924-AE78-F9D46E9E81BA}" type="presParOf" srcId="{B51123F9-E0E7-4F24-BBCE-51B5D2F1761C}" destId="{BAB97974-6827-4C72-A286-D1D157C76A25}" srcOrd="0" destOrd="0" presId="urn:microsoft.com/office/officeart/2005/8/layout/hierarchy6"/>
    <dgm:cxn modelId="{79DE8D9B-89C0-4EE6-A22C-26A05A21B895}" type="presParOf" srcId="{BAB97974-6827-4C72-A286-D1D157C76A25}" destId="{3E344478-A87E-41A5-A364-CBFE646D0EF5}" srcOrd="0" destOrd="0" presId="urn:microsoft.com/office/officeart/2005/8/layout/hierarchy6"/>
    <dgm:cxn modelId="{867CC3A1-BA4E-4BE2-8167-CEF2DFF55B59}" type="presParOf" srcId="{3E344478-A87E-41A5-A364-CBFE646D0EF5}" destId="{C3B285F5-3576-4F6B-9881-A392DACC9C62}" srcOrd="0" destOrd="0" presId="urn:microsoft.com/office/officeart/2005/8/layout/hierarchy6"/>
    <dgm:cxn modelId="{0183A49C-A48C-4C63-92AE-39C9A0F8F767}" type="presParOf" srcId="{3E344478-A87E-41A5-A364-CBFE646D0EF5}" destId="{CA9879DB-69B1-4748-BDE9-D467FB3D4337}" srcOrd="1" destOrd="0" presId="urn:microsoft.com/office/officeart/2005/8/layout/hierarchy6"/>
    <dgm:cxn modelId="{A6458BA1-B3E8-486B-9911-AEEB2D45DF0A}" type="presParOf" srcId="{CA9879DB-69B1-4748-BDE9-D467FB3D4337}" destId="{06FAE4B5-CE11-4967-9625-AC4C232D31C6}" srcOrd="0" destOrd="0" presId="urn:microsoft.com/office/officeart/2005/8/layout/hierarchy6"/>
    <dgm:cxn modelId="{4F59898C-0070-4387-9CC2-AC819F382BB0}" type="presParOf" srcId="{CA9879DB-69B1-4748-BDE9-D467FB3D4337}" destId="{EEEB7806-6271-4C00-86D8-624E9006F170}" srcOrd="1" destOrd="0" presId="urn:microsoft.com/office/officeart/2005/8/layout/hierarchy6"/>
    <dgm:cxn modelId="{D7E3D89A-49CC-46DD-948F-B225CFE60F77}" type="presParOf" srcId="{EEEB7806-6271-4C00-86D8-624E9006F170}" destId="{D3D3D38F-96F3-461E-A181-3E5FCBAD21D9}" srcOrd="0" destOrd="0" presId="urn:microsoft.com/office/officeart/2005/8/layout/hierarchy6"/>
    <dgm:cxn modelId="{FB670FF4-060A-4855-9BCD-F17D3869AC4D}" type="presParOf" srcId="{EEEB7806-6271-4C00-86D8-624E9006F170}" destId="{2A980BCA-5789-4838-96F1-792D43B22615}" srcOrd="1" destOrd="0" presId="urn:microsoft.com/office/officeart/2005/8/layout/hierarchy6"/>
    <dgm:cxn modelId="{9628B9B7-766D-4461-8F7B-CE74828D7C96}" type="presParOf" srcId="{2A980BCA-5789-4838-96F1-792D43B22615}" destId="{2862F672-9F4B-4B51-9D44-412A6A1BFB45}" srcOrd="0" destOrd="0" presId="urn:microsoft.com/office/officeart/2005/8/layout/hierarchy6"/>
    <dgm:cxn modelId="{6C501F9E-F0CD-44BB-B506-8C9525C024A3}" type="presParOf" srcId="{2A980BCA-5789-4838-96F1-792D43B22615}" destId="{5265C30B-CFF9-44F3-BFB0-38CDF3921B28}" srcOrd="1" destOrd="0" presId="urn:microsoft.com/office/officeart/2005/8/layout/hierarchy6"/>
    <dgm:cxn modelId="{F91FEF66-D3A1-4D4E-B774-54AD458202E3}" type="presParOf" srcId="{5265C30B-CFF9-44F3-BFB0-38CDF3921B28}" destId="{C2FE5518-2EF9-4106-BE30-253E0803EB96}" srcOrd="0" destOrd="0" presId="urn:microsoft.com/office/officeart/2005/8/layout/hierarchy6"/>
    <dgm:cxn modelId="{3535D5BB-34DE-4636-8BBC-00708E56C1BD}" type="presParOf" srcId="{5265C30B-CFF9-44F3-BFB0-38CDF3921B28}" destId="{CA1B88CF-8083-45B7-BCBE-7B70C7FD1024}" srcOrd="1" destOrd="0" presId="urn:microsoft.com/office/officeart/2005/8/layout/hierarchy6"/>
    <dgm:cxn modelId="{B10D4A6F-0DC0-4706-A109-3127FFED136B}" type="presParOf" srcId="{CA9879DB-69B1-4748-BDE9-D467FB3D4337}" destId="{526C787F-24B4-4D37-908B-4B3DFFE2AB3D}" srcOrd="2" destOrd="0" presId="urn:microsoft.com/office/officeart/2005/8/layout/hierarchy6"/>
    <dgm:cxn modelId="{7E95A790-7A3F-4A04-A5BD-6337706A2D37}" type="presParOf" srcId="{CA9879DB-69B1-4748-BDE9-D467FB3D4337}" destId="{D322128E-7F80-4EB5-9627-BC5BFC5FBBE2}" srcOrd="3" destOrd="0" presId="urn:microsoft.com/office/officeart/2005/8/layout/hierarchy6"/>
    <dgm:cxn modelId="{EFF07BCA-9340-4A7E-9BDF-311B23DFF565}" type="presParOf" srcId="{D322128E-7F80-4EB5-9627-BC5BFC5FBBE2}" destId="{2ED721F2-4CAA-4DE8-9E2F-4B9AA31DE812}" srcOrd="0" destOrd="0" presId="urn:microsoft.com/office/officeart/2005/8/layout/hierarchy6"/>
    <dgm:cxn modelId="{340F90B3-E1DA-4D18-8592-09A1D883C62A}" type="presParOf" srcId="{D322128E-7F80-4EB5-9627-BC5BFC5FBBE2}" destId="{7D039763-EF6D-4B95-90DB-D8AF1FC6ACC6}" srcOrd="1" destOrd="0" presId="urn:microsoft.com/office/officeart/2005/8/layout/hierarchy6"/>
    <dgm:cxn modelId="{F09CF1A5-7579-48A3-AE3B-57E6E1318994}" type="presParOf" srcId="{7D039763-EF6D-4B95-90DB-D8AF1FC6ACC6}" destId="{A674FDFC-D204-407C-9A60-C3ACA49D71DA}" srcOrd="0" destOrd="0" presId="urn:microsoft.com/office/officeart/2005/8/layout/hierarchy6"/>
    <dgm:cxn modelId="{D04DAB06-177A-4889-89C1-DDB54629717B}" type="presParOf" srcId="{7D039763-EF6D-4B95-90DB-D8AF1FC6ACC6}" destId="{D00FCA5D-3349-4536-9DC7-C8F93E71136E}" srcOrd="1" destOrd="0" presId="urn:microsoft.com/office/officeart/2005/8/layout/hierarchy6"/>
    <dgm:cxn modelId="{1628DF47-3114-445E-B868-C9F00CBE8E73}" type="presParOf" srcId="{D00FCA5D-3349-4536-9DC7-C8F93E71136E}" destId="{90E74E8D-33AE-49FD-9263-9914E366E6A0}" srcOrd="0" destOrd="0" presId="urn:microsoft.com/office/officeart/2005/8/layout/hierarchy6"/>
    <dgm:cxn modelId="{FB1411B3-389F-47A2-BCCA-D940A6865083}" type="presParOf" srcId="{D00FCA5D-3349-4536-9DC7-C8F93E71136E}" destId="{36449BEC-00F0-430D-BFA8-2BF153121068}" srcOrd="1" destOrd="0" presId="urn:microsoft.com/office/officeart/2005/8/layout/hierarchy6"/>
    <dgm:cxn modelId="{6FF7B783-8F18-4785-8AF1-92059F5988DE}" type="presParOf" srcId="{36449BEC-00F0-430D-BFA8-2BF153121068}" destId="{2654B196-AF54-43D3-8B52-D911BA6509AD}" srcOrd="0" destOrd="0" presId="urn:microsoft.com/office/officeart/2005/8/layout/hierarchy6"/>
    <dgm:cxn modelId="{BAAD2CD8-E6F7-4DBC-81D2-496B1C68DF61}" type="presParOf" srcId="{36449BEC-00F0-430D-BFA8-2BF153121068}" destId="{1EBD4814-1555-4652-8424-6251BE90BEFD}" srcOrd="1" destOrd="0" presId="urn:microsoft.com/office/officeart/2005/8/layout/hierarchy6"/>
    <dgm:cxn modelId="{3A91D72E-3A24-4929-884D-E9CE45DC3774}" type="presParOf" srcId="{1EBD4814-1555-4652-8424-6251BE90BEFD}" destId="{128FACE0-884E-409C-8B07-C7B9536E2696}" srcOrd="0" destOrd="0" presId="urn:microsoft.com/office/officeart/2005/8/layout/hierarchy6"/>
    <dgm:cxn modelId="{EEADD395-D8C1-4F28-BBE2-A3519CDFB303}" type="presParOf" srcId="{1EBD4814-1555-4652-8424-6251BE90BEFD}" destId="{910E0B79-4041-4949-A99F-6B34AAB26B3E}" srcOrd="1" destOrd="0" presId="urn:microsoft.com/office/officeart/2005/8/layout/hierarchy6"/>
    <dgm:cxn modelId="{81C2DD6B-BBE9-4326-B9AF-33BD16625187}" type="presParOf" srcId="{7D039763-EF6D-4B95-90DB-D8AF1FC6ACC6}" destId="{D6EC7D4D-7C0E-4202-92A3-1BF39DC9AF0D}" srcOrd="2" destOrd="0" presId="urn:microsoft.com/office/officeart/2005/8/layout/hierarchy6"/>
    <dgm:cxn modelId="{06BA8838-7720-45E7-943E-5E7CF9B52548}" type="presParOf" srcId="{7D039763-EF6D-4B95-90DB-D8AF1FC6ACC6}" destId="{E626204B-4A42-4EE6-85D2-A3EDE3759D5A}" srcOrd="3" destOrd="0" presId="urn:microsoft.com/office/officeart/2005/8/layout/hierarchy6"/>
    <dgm:cxn modelId="{5C98EAA0-C657-45B0-BE68-88802E88E957}" type="presParOf" srcId="{E626204B-4A42-4EE6-85D2-A3EDE3759D5A}" destId="{D40931F9-9547-4C2D-AC26-2293DB1B3252}" srcOrd="0" destOrd="0" presId="urn:microsoft.com/office/officeart/2005/8/layout/hierarchy6"/>
    <dgm:cxn modelId="{61F24FD2-BBB2-4758-8B22-157C26F8A1C6}" type="presParOf" srcId="{E626204B-4A42-4EE6-85D2-A3EDE3759D5A}" destId="{E1D94D4E-C4B3-487E-88B2-7B02F72932A6}" srcOrd="1" destOrd="0" presId="urn:microsoft.com/office/officeart/2005/8/layout/hierarchy6"/>
    <dgm:cxn modelId="{7F1E74D0-8785-4381-B6AD-C34642F415EB}" type="presParOf" srcId="{E1D94D4E-C4B3-487E-88B2-7B02F72932A6}" destId="{6B16D41E-2B6C-48C0-A1DB-5E2EF35B80CA}" srcOrd="0" destOrd="0" presId="urn:microsoft.com/office/officeart/2005/8/layout/hierarchy6"/>
    <dgm:cxn modelId="{4AB58D8F-4844-4389-8B45-C434AE1EE474}" type="presParOf" srcId="{E1D94D4E-C4B3-487E-88B2-7B02F72932A6}" destId="{24044984-7CB5-4806-B139-6EC33947D7D3}" srcOrd="1" destOrd="0" presId="urn:microsoft.com/office/officeart/2005/8/layout/hierarchy6"/>
    <dgm:cxn modelId="{C5CD625C-2D99-45F1-9B1D-70DF1D6FA38B}" type="presParOf" srcId="{24044984-7CB5-4806-B139-6EC33947D7D3}" destId="{64EF9CA1-D338-4419-BA52-63A31F900258}" srcOrd="0" destOrd="0" presId="urn:microsoft.com/office/officeart/2005/8/layout/hierarchy6"/>
    <dgm:cxn modelId="{748CC656-9DB7-40DE-BF11-80A71334A484}" type="presParOf" srcId="{24044984-7CB5-4806-B139-6EC33947D7D3}" destId="{044F9A09-D2C9-4075-9D37-7D273610994A}" srcOrd="1" destOrd="0" presId="urn:microsoft.com/office/officeart/2005/8/layout/hierarchy6"/>
    <dgm:cxn modelId="{D1E3EAA2-82E9-4A43-9558-8047279BF96F}" type="presParOf" srcId="{E1D94D4E-C4B3-487E-88B2-7B02F72932A6}" destId="{B38024DC-A286-4034-BA6D-960FDFEF0DEF}" srcOrd="2" destOrd="0" presId="urn:microsoft.com/office/officeart/2005/8/layout/hierarchy6"/>
    <dgm:cxn modelId="{2C6424FE-A87A-4DBC-9A81-495595449824}" type="presParOf" srcId="{E1D94D4E-C4B3-487E-88B2-7B02F72932A6}" destId="{D83D9C66-EBF6-4654-8984-EFB248B7B8EA}" srcOrd="3" destOrd="0" presId="urn:microsoft.com/office/officeart/2005/8/layout/hierarchy6"/>
    <dgm:cxn modelId="{B1F230B2-3DCF-43EB-AD42-1F5D7DE8A09F}" type="presParOf" srcId="{D83D9C66-EBF6-4654-8984-EFB248B7B8EA}" destId="{A74C97F4-D0D6-4920-998A-E3D9E6D36BCF}" srcOrd="0" destOrd="0" presId="urn:microsoft.com/office/officeart/2005/8/layout/hierarchy6"/>
    <dgm:cxn modelId="{A395AF55-9EBD-4300-8E50-93053A378215}" type="presParOf" srcId="{D83D9C66-EBF6-4654-8984-EFB248B7B8EA}" destId="{7FD499ED-11D7-4E63-AADB-BEBEF7BF7671}" srcOrd="1" destOrd="0" presId="urn:microsoft.com/office/officeart/2005/8/layout/hierarchy6"/>
    <dgm:cxn modelId="{9C7DA44F-7F16-45C7-8C47-16B5226497CC}" type="presParOf" srcId="{E1D94D4E-C4B3-487E-88B2-7B02F72932A6}" destId="{0CB9F84A-0816-4103-9342-FF18D7C97261}" srcOrd="4" destOrd="0" presId="urn:microsoft.com/office/officeart/2005/8/layout/hierarchy6"/>
    <dgm:cxn modelId="{A77160B4-9A22-456E-B6AA-15706D72917C}" type="presParOf" srcId="{E1D94D4E-C4B3-487E-88B2-7B02F72932A6}" destId="{9B15CFB1-3813-460E-9D45-E24644125F13}" srcOrd="5" destOrd="0" presId="urn:microsoft.com/office/officeart/2005/8/layout/hierarchy6"/>
    <dgm:cxn modelId="{F5A79D81-E57A-42B8-B0E9-B0923E7A5FA5}" type="presParOf" srcId="{9B15CFB1-3813-460E-9D45-E24644125F13}" destId="{7A67044A-3D17-4AA2-9FD6-BA64B3D49970}" srcOrd="0" destOrd="0" presId="urn:microsoft.com/office/officeart/2005/8/layout/hierarchy6"/>
    <dgm:cxn modelId="{43F609AA-96EE-4CBB-A89E-FE563B257D48}" type="presParOf" srcId="{9B15CFB1-3813-460E-9D45-E24644125F13}" destId="{F1B85C64-6587-40DD-BB93-00C4022C42E7}" srcOrd="1" destOrd="0" presId="urn:microsoft.com/office/officeart/2005/8/layout/hierarchy6"/>
    <dgm:cxn modelId="{362CC1E2-9B67-4537-82BC-84F1D84568C1}" type="presParOf" srcId="{E1D94D4E-C4B3-487E-88B2-7B02F72932A6}" destId="{D50A6128-2D1F-49EE-A689-378AD6F50B51}" srcOrd="6" destOrd="0" presId="urn:microsoft.com/office/officeart/2005/8/layout/hierarchy6"/>
    <dgm:cxn modelId="{D46C25F6-3321-4508-B7AF-FF4F377EF885}" type="presParOf" srcId="{E1D94D4E-C4B3-487E-88B2-7B02F72932A6}" destId="{885D8065-756E-444F-A206-1159877A2E14}" srcOrd="7" destOrd="0" presId="urn:microsoft.com/office/officeart/2005/8/layout/hierarchy6"/>
    <dgm:cxn modelId="{D0267AB1-27B4-4590-B37D-287D15B30EB8}" type="presParOf" srcId="{885D8065-756E-444F-A206-1159877A2E14}" destId="{BDDDDAC9-467A-4116-AD01-C26280BEFA73}" srcOrd="0" destOrd="0" presId="urn:microsoft.com/office/officeart/2005/8/layout/hierarchy6"/>
    <dgm:cxn modelId="{CB90968F-3354-4598-8476-0499CC9C4A61}" type="presParOf" srcId="{885D8065-756E-444F-A206-1159877A2E14}" destId="{D0852A4F-6082-4852-BA85-067C524B8D8C}" srcOrd="1" destOrd="0" presId="urn:microsoft.com/office/officeart/2005/8/layout/hierarchy6"/>
    <dgm:cxn modelId="{FC0EFCD9-11FA-4096-B9CD-82D16DFDEEB3}" type="presParOf" srcId="{E1D94D4E-C4B3-487E-88B2-7B02F72932A6}" destId="{28649E92-87AF-472E-B081-56506C9EC766}" srcOrd="8" destOrd="0" presId="urn:microsoft.com/office/officeart/2005/8/layout/hierarchy6"/>
    <dgm:cxn modelId="{562BF521-E027-46B3-B05F-D7CF06A75015}" type="presParOf" srcId="{E1D94D4E-C4B3-487E-88B2-7B02F72932A6}" destId="{0A9FB389-BA76-4C1C-BEE0-549AAE9FEFB8}" srcOrd="9" destOrd="0" presId="urn:microsoft.com/office/officeart/2005/8/layout/hierarchy6"/>
    <dgm:cxn modelId="{788610F6-FC7B-40A7-BAC5-197FF2994581}" type="presParOf" srcId="{0A9FB389-BA76-4C1C-BEE0-549AAE9FEFB8}" destId="{2EEFFDB5-7388-4764-BF75-DBBCA5347422}" srcOrd="0" destOrd="0" presId="urn:microsoft.com/office/officeart/2005/8/layout/hierarchy6"/>
    <dgm:cxn modelId="{8E809F1D-32B5-48D7-BEA4-A3022E5207C1}" type="presParOf" srcId="{0A9FB389-BA76-4C1C-BEE0-549AAE9FEFB8}" destId="{633954DB-0447-4E08-9078-C315B4F52AF6}" srcOrd="1" destOrd="0" presId="urn:microsoft.com/office/officeart/2005/8/layout/hierarchy6"/>
    <dgm:cxn modelId="{C1F6E1F4-34DE-475A-A217-B84EFADCE62B}" type="presParOf" srcId="{7D039763-EF6D-4B95-90DB-D8AF1FC6ACC6}" destId="{F6049FB4-AA21-411F-8801-BFCE54A513C0}" srcOrd="4" destOrd="0" presId="urn:microsoft.com/office/officeart/2005/8/layout/hierarchy6"/>
    <dgm:cxn modelId="{F344CACE-CFEA-4F26-8DC0-A1352A3043AD}" type="presParOf" srcId="{7D039763-EF6D-4B95-90DB-D8AF1FC6ACC6}" destId="{4CC25D9D-ED78-4D8C-863F-12909CBAD3C6}" srcOrd="5" destOrd="0" presId="urn:microsoft.com/office/officeart/2005/8/layout/hierarchy6"/>
    <dgm:cxn modelId="{C26EE860-87BB-4070-998A-9AEE100B20BA}" type="presParOf" srcId="{4CC25D9D-ED78-4D8C-863F-12909CBAD3C6}" destId="{44C19F62-BEA4-4F80-8BA4-3DC1712BD068}" srcOrd="0" destOrd="0" presId="urn:microsoft.com/office/officeart/2005/8/layout/hierarchy6"/>
    <dgm:cxn modelId="{050F9A0F-E38E-42B3-A62B-1F7DB443AB52}" type="presParOf" srcId="{4CC25D9D-ED78-4D8C-863F-12909CBAD3C6}" destId="{23497B8D-9387-463D-AE29-F7C1A90AD395}" srcOrd="1" destOrd="0" presId="urn:microsoft.com/office/officeart/2005/8/layout/hierarchy6"/>
    <dgm:cxn modelId="{6E266FFE-4D31-4974-BBF1-248A3EAE549C}" type="presParOf" srcId="{23497B8D-9387-463D-AE29-F7C1A90AD395}" destId="{8F63CB81-5AEA-465A-924F-71B71E821D12}" srcOrd="0" destOrd="0" presId="urn:microsoft.com/office/officeart/2005/8/layout/hierarchy6"/>
    <dgm:cxn modelId="{DBCB6890-45BC-4825-8F43-6B2811954677}" type="presParOf" srcId="{23497B8D-9387-463D-AE29-F7C1A90AD395}" destId="{25045C7A-6781-44DF-ADAD-681ABC4885A9}" srcOrd="1" destOrd="0" presId="urn:microsoft.com/office/officeart/2005/8/layout/hierarchy6"/>
    <dgm:cxn modelId="{16A3E26C-16E5-4CB0-87EB-84C5BB7AAF1F}" type="presParOf" srcId="{25045C7A-6781-44DF-ADAD-681ABC4885A9}" destId="{01232D60-164C-47EB-B57C-1B9B46659150}" srcOrd="0" destOrd="0" presId="urn:microsoft.com/office/officeart/2005/8/layout/hierarchy6"/>
    <dgm:cxn modelId="{FDB5BB62-8DFF-491F-BEF0-CBB826A5DB3E}" type="presParOf" srcId="{25045C7A-6781-44DF-ADAD-681ABC4885A9}" destId="{71EC766D-097D-4B0D-A233-037B40A1251F}" srcOrd="1" destOrd="0" presId="urn:microsoft.com/office/officeart/2005/8/layout/hierarchy6"/>
    <dgm:cxn modelId="{802D601A-E7BF-48DE-8C24-A5D8D0C57EAD}" type="presParOf" srcId="{23497B8D-9387-463D-AE29-F7C1A90AD395}" destId="{64C18946-C207-4764-8B2D-3EFFE3B3CBDA}" srcOrd="2" destOrd="0" presId="urn:microsoft.com/office/officeart/2005/8/layout/hierarchy6"/>
    <dgm:cxn modelId="{C94BD3F0-824B-4B34-8536-D9AB22633DF2}" type="presParOf" srcId="{23497B8D-9387-463D-AE29-F7C1A90AD395}" destId="{B401C2AC-C67E-4C9A-A372-75CC197D99D3}" srcOrd="3" destOrd="0" presId="urn:microsoft.com/office/officeart/2005/8/layout/hierarchy6"/>
    <dgm:cxn modelId="{EE1726A9-D58B-47E1-8479-0609975A5D01}" type="presParOf" srcId="{B401C2AC-C67E-4C9A-A372-75CC197D99D3}" destId="{5290BDD9-47FA-4169-890C-AA83B2F83F40}" srcOrd="0" destOrd="0" presId="urn:microsoft.com/office/officeart/2005/8/layout/hierarchy6"/>
    <dgm:cxn modelId="{463C7FB8-0290-4509-8EC0-F5294EDE6343}" type="presParOf" srcId="{B401C2AC-C67E-4C9A-A372-75CC197D99D3}" destId="{A428E2DE-A44F-4F25-BF30-91F93B63DA3A}" srcOrd="1" destOrd="0" presId="urn:microsoft.com/office/officeart/2005/8/layout/hierarchy6"/>
    <dgm:cxn modelId="{0E1DFADA-9072-4358-BD9A-5DED6F3A8BDC}" type="presParOf" srcId="{23497B8D-9387-463D-AE29-F7C1A90AD395}" destId="{C732AD80-1475-4DE2-A44C-16096130CB58}" srcOrd="4" destOrd="0" presId="urn:microsoft.com/office/officeart/2005/8/layout/hierarchy6"/>
    <dgm:cxn modelId="{095EEE34-5855-4A4F-8F7A-E68574FBF11E}" type="presParOf" srcId="{23497B8D-9387-463D-AE29-F7C1A90AD395}" destId="{0EFD2414-8FC9-4318-9E78-A2254E9C18DE}" srcOrd="5" destOrd="0" presId="urn:microsoft.com/office/officeart/2005/8/layout/hierarchy6"/>
    <dgm:cxn modelId="{38D279A0-4AC6-4989-8858-DFCD563BE068}" type="presParOf" srcId="{0EFD2414-8FC9-4318-9E78-A2254E9C18DE}" destId="{9647AD17-C83E-41A9-8F95-C216A5B7671F}" srcOrd="0" destOrd="0" presId="urn:microsoft.com/office/officeart/2005/8/layout/hierarchy6"/>
    <dgm:cxn modelId="{2C060010-1E89-4C8D-BC38-185EE9788823}" type="presParOf" srcId="{0EFD2414-8FC9-4318-9E78-A2254E9C18DE}" destId="{0A33B8CC-3108-49AE-9C0C-F32FC6A5005E}" srcOrd="1" destOrd="0" presId="urn:microsoft.com/office/officeart/2005/8/layout/hierarchy6"/>
    <dgm:cxn modelId="{92D4B79D-492F-40B5-B2A8-6BB731FB0432}" type="presParOf" srcId="{23497B8D-9387-463D-AE29-F7C1A90AD395}" destId="{E6C4C1D7-865F-42F7-A4DD-9FF262C7462A}" srcOrd="6" destOrd="0" presId="urn:microsoft.com/office/officeart/2005/8/layout/hierarchy6"/>
    <dgm:cxn modelId="{2E15B350-B9F0-4F7F-A050-AF884359C6FE}" type="presParOf" srcId="{23497B8D-9387-463D-AE29-F7C1A90AD395}" destId="{CDF27885-AC0E-425C-9EFD-51B101808A40}" srcOrd="7" destOrd="0" presId="urn:microsoft.com/office/officeart/2005/8/layout/hierarchy6"/>
    <dgm:cxn modelId="{FB296137-EBBF-45C6-97DD-C6421D8AFF9C}" type="presParOf" srcId="{CDF27885-AC0E-425C-9EFD-51B101808A40}" destId="{0F2F1ED7-0DB0-483A-AD02-1F4CE1BB163B}" srcOrd="0" destOrd="0" presId="urn:microsoft.com/office/officeart/2005/8/layout/hierarchy6"/>
    <dgm:cxn modelId="{A276CF52-9AAD-4B41-8C94-4210B073D936}" type="presParOf" srcId="{CDF27885-AC0E-425C-9EFD-51B101808A40}" destId="{9DAEBA62-58C5-4981-8064-A7F6FD542345}" srcOrd="1" destOrd="0" presId="urn:microsoft.com/office/officeart/2005/8/layout/hierarchy6"/>
    <dgm:cxn modelId="{878F2A27-DDFE-4E9F-82A8-509E63623E5E}" type="presParOf" srcId="{23497B8D-9387-463D-AE29-F7C1A90AD395}" destId="{E15688A1-6A55-456D-A0BD-F574B34D96FE}" srcOrd="8" destOrd="0" presId="urn:microsoft.com/office/officeart/2005/8/layout/hierarchy6"/>
    <dgm:cxn modelId="{2F6EDA50-D680-41B5-A4EB-1A8FA151AAF4}" type="presParOf" srcId="{23497B8D-9387-463D-AE29-F7C1A90AD395}" destId="{A6FDC7CF-C885-4EED-B25A-3B8F4F6EF546}" srcOrd="9" destOrd="0" presId="urn:microsoft.com/office/officeart/2005/8/layout/hierarchy6"/>
    <dgm:cxn modelId="{F180AFD9-6C4B-4219-B0B4-2623C0B801F2}" type="presParOf" srcId="{A6FDC7CF-C885-4EED-B25A-3B8F4F6EF546}" destId="{84600581-0FF5-4AA9-B491-DEA34245D536}" srcOrd="0" destOrd="0" presId="urn:microsoft.com/office/officeart/2005/8/layout/hierarchy6"/>
    <dgm:cxn modelId="{2ACDA77E-C325-4435-B45C-6DD576B9E547}" type="presParOf" srcId="{A6FDC7CF-C885-4EED-B25A-3B8F4F6EF546}" destId="{C703A4BA-288E-4460-98AE-91482DD9649F}" srcOrd="1" destOrd="0" presId="urn:microsoft.com/office/officeart/2005/8/layout/hierarchy6"/>
    <dgm:cxn modelId="{AF62C437-2613-46D0-A521-4EFAFBC0B42E}" type="presParOf" srcId="{23497B8D-9387-463D-AE29-F7C1A90AD395}" destId="{0C736288-0D03-4BCB-80A0-C043D272E411}" srcOrd="10" destOrd="0" presId="urn:microsoft.com/office/officeart/2005/8/layout/hierarchy6"/>
    <dgm:cxn modelId="{8E2E9346-97F3-45BC-941F-341E03149FF2}" type="presParOf" srcId="{23497B8D-9387-463D-AE29-F7C1A90AD395}" destId="{0B3CBE4C-AA06-4675-97A3-4F4ACBC7F4A3}" srcOrd="11" destOrd="0" presId="urn:microsoft.com/office/officeart/2005/8/layout/hierarchy6"/>
    <dgm:cxn modelId="{5338EBF5-FA76-4505-8995-EF64937705D8}" type="presParOf" srcId="{0B3CBE4C-AA06-4675-97A3-4F4ACBC7F4A3}" destId="{733C45D5-B618-4062-879C-7EDCF148A49B}" srcOrd="0" destOrd="0" presId="urn:microsoft.com/office/officeart/2005/8/layout/hierarchy6"/>
    <dgm:cxn modelId="{F2A88EA0-B584-4D1F-B584-D0708788ABA6}" type="presParOf" srcId="{0B3CBE4C-AA06-4675-97A3-4F4ACBC7F4A3}" destId="{D6037460-1C9A-4BA6-9F3F-7395D34BDC42}" srcOrd="1" destOrd="0" presId="urn:microsoft.com/office/officeart/2005/8/layout/hierarchy6"/>
    <dgm:cxn modelId="{67C5765B-EDF4-4312-A5CF-B0D3F38D248D}" type="presParOf" srcId="{23497B8D-9387-463D-AE29-F7C1A90AD395}" destId="{BC249E94-6385-4973-99D9-EF5E83696F32}" srcOrd="12" destOrd="0" presId="urn:microsoft.com/office/officeart/2005/8/layout/hierarchy6"/>
    <dgm:cxn modelId="{8EA2A09F-4D3C-4B2B-95E9-308F0F417BB0}" type="presParOf" srcId="{23497B8D-9387-463D-AE29-F7C1A90AD395}" destId="{7482E56A-A292-44AB-AAFD-5BB9341C6E33}" srcOrd="13" destOrd="0" presId="urn:microsoft.com/office/officeart/2005/8/layout/hierarchy6"/>
    <dgm:cxn modelId="{F9F7FC4E-EDCD-400F-8B6F-DA941D94A357}" type="presParOf" srcId="{7482E56A-A292-44AB-AAFD-5BB9341C6E33}" destId="{BDD70ED1-04FC-42CD-89E3-95968BADB641}" srcOrd="0" destOrd="0" presId="urn:microsoft.com/office/officeart/2005/8/layout/hierarchy6"/>
    <dgm:cxn modelId="{02123934-7DCC-4C33-8763-FEAEC7FDC250}" type="presParOf" srcId="{7482E56A-A292-44AB-AAFD-5BB9341C6E33}" destId="{60B3F743-9341-4475-BFFC-43AC3FDA5A80}" srcOrd="1" destOrd="0" presId="urn:microsoft.com/office/officeart/2005/8/layout/hierarchy6"/>
    <dgm:cxn modelId="{2FD0C177-53C6-4D0F-9D5A-E028CB67CE82}" type="presParOf" srcId="{98A8E168-5CB1-44DF-B4CB-01666ED633B4}" destId="{C70121DB-31D2-4179-AD47-7B29B14F980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285F5-3576-4F6B-9881-A392DACC9C62}">
      <dsp:nvSpPr>
        <dsp:cNvPr id="0" name=""/>
        <dsp:cNvSpPr/>
      </dsp:nvSpPr>
      <dsp:spPr>
        <a:xfrm>
          <a:off x="1819484" y="1531705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实验管理平台</a:t>
          </a:r>
          <a:endParaRPr lang="zh-CN" altLang="en-US" sz="800" kern="1200" dirty="0"/>
        </a:p>
      </dsp:txBody>
      <dsp:txXfrm>
        <a:off x="1832336" y="1544557"/>
        <a:ext cx="632488" cy="413090"/>
      </dsp:txXfrm>
    </dsp:sp>
    <dsp:sp modelId="{06FAE4B5-CE11-4967-9625-AC4C232D31C6}">
      <dsp:nvSpPr>
        <dsp:cNvPr id="0" name=""/>
        <dsp:cNvSpPr/>
      </dsp:nvSpPr>
      <dsp:spPr>
        <a:xfrm>
          <a:off x="331074" y="1970500"/>
          <a:ext cx="1817506" cy="280012"/>
        </a:xfrm>
        <a:custGeom>
          <a:avLst/>
          <a:gdLst/>
          <a:ahLst/>
          <a:cxnLst/>
          <a:rect l="0" t="0" r="0" b="0"/>
          <a:pathLst>
            <a:path>
              <a:moveTo>
                <a:pt x="1817506" y="0"/>
              </a:moveTo>
              <a:lnTo>
                <a:pt x="1817506" y="140006"/>
              </a:lnTo>
              <a:lnTo>
                <a:pt x="0" y="140006"/>
              </a:lnTo>
              <a:lnTo>
                <a:pt x="0" y="280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3D38F-96F3-461E-A181-3E5FCBAD21D9}">
      <dsp:nvSpPr>
        <dsp:cNvPr id="0" name=""/>
        <dsp:cNvSpPr/>
      </dsp:nvSpPr>
      <dsp:spPr>
        <a:xfrm>
          <a:off x="1978" y="2250512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学生列表</a:t>
          </a:r>
          <a:endParaRPr lang="zh-CN" altLang="en-US" sz="800" kern="1200" dirty="0"/>
        </a:p>
      </dsp:txBody>
      <dsp:txXfrm>
        <a:off x="14830" y="2263364"/>
        <a:ext cx="632488" cy="413090"/>
      </dsp:txXfrm>
    </dsp:sp>
    <dsp:sp modelId="{2862F672-9F4B-4B51-9D44-412A6A1BFB45}">
      <dsp:nvSpPr>
        <dsp:cNvPr id="0" name=""/>
        <dsp:cNvSpPr/>
      </dsp:nvSpPr>
      <dsp:spPr>
        <a:xfrm>
          <a:off x="285354" y="2689307"/>
          <a:ext cx="91440" cy="175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E5518-2EF9-4106-BE30-253E0803EB96}">
      <dsp:nvSpPr>
        <dsp:cNvPr id="0" name=""/>
        <dsp:cNvSpPr/>
      </dsp:nvSpPr>
      <dsp:spPr>
        <a:xfrm>
          <a:off x="1978" y="2864825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显示学生的相关信息</a:t>
          </a:r>
          <a:endParaRPr lang="zh-CN" altLang="en-US" sz="800" kern="1200" dirty="0"/>
        </a:p>
      </dsp:txBody>
      <dsp:txXfrm>
        <a:off x="14830" y="2877677"/>
        <a:ext cx="632488" cy="413090"/>
      </dsp:txXfrm>
    </dsp:sp>
    <dsp:sp modelId="{526C787F-24B4-4D37-908B-4B3DFFE2AB3D}">
      <dsp:nvSpPr>
        <dsp:cNvPr id="0" name=""/>
        <dsp:cNvSpPr/>
      </dsp:nvSpPr>
      <dsp:spPr>
        <a:xfrm>
          <a:off x="2148580" y="1970500"/>
          <a:ext cx="2888569" cy="280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06"/>
              </a:lnTo>
              <a:lnTo>
                <a:pt x="2888569" y="140006"/>
              </a:lnTo>
              <a:lnTo>
                <a:pt x="2888569" y="2800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721F2-4CAA-4DE8-9E2F-4B9AA31DE812}">
      <dsp:nvSpPr>
        <dsp:cNvPr id="0" name=""/>
        <dsp:cNvSpPr/>
      </dsp:nvSpPr>
      <dsp:spPr>
        <a:xfrm>
          <a:off x="4708053" y="2250512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用户管理</a:t>
          </a:r>
          <a:endParaRPr lang="zh-CN" altLang="en-US" sz="800" kern="1200" dirty="0"/>
        </a:p>
      </dsp:txBody>
      <dsp:txXfrm>
        <a:off x="4720905" y="2263364"/>
        <a:ext cx="632488" cy="413090"/>
      </dsp:txXfrm>
    </dsp:sp>
    <dsp:sp modelId="{A674FDFC-D204-407C-9A60-C3ACA49D71DA}">
      <dsp:nvSpPr>
        <dsp:cNvPr id="0" name=""/>
        <dsp:cNvSpPr/>
      </dsp:nvSpPr>
      <dsp:spPr>
        <a:xfrm>
          <a:off x="1186724" y="2689307"/>
          <a:ext cx="3850425" cy="175517"/>
        </a:xfrm>
        <a:custGeom>
          <a:avLst/>
          <a:gdLst/>
          <a:ahLst/>
          <a:cxnLst/>
          <a:rect l="0" t="0" r="0" b="0"/>
          <a:pathLst>
            <a:path>
              <a:moveTo>
                <a:pt x="3850425" y="0"/>
              </a:moveTo>
              <a:lnTo>
                <a:pt x="3850425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4E8D-33AE-49FD-9263-9914E366E6A0}">
      <dsp:nvSpPr>
        <dsp:cNvPr id="0" name=""/>
        <dsp:cNvSpPr/>
      </dsp:nvSpPr>
      <dsp:spPr>
        <a:xfrm>
          <a:off x="857628" y="2864825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游客</a:t>
          </a:r>
          <a:endParaRPr lang="zh-CN" altLang="en-US" sz="800" kern="1200" dirty="0"/>
        </a:p>
      </dsp:txBody>
      <dsp:txXfrm>
        <a:off x="870480" y="2877677"/>
        <a:ext cx="632488" cy="413090"/>
      </dsp:txXfrm>
    </dsp:sp>
    <dsp:sp modelId="{2654B196-AF54-43D3-8B52-D911BA6509AD}">
      <dsp:nvSpPr>
        <dsp:cNvPr id="0" name=""/>
        <dsp:cNvSpPr/>
      </dsp:nvSpPr>
      <dsp:spPr>
        <a:xfrm>
          <a:off x="1141004" y="3303620"/>
          <a:ext cx="91440" cy="175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FACE0-884E-409C-8B07-C7B9536E2696}">
      <dsp:nvSpPr>
        <dsp:cNvPr id="0" name=""/>
        <dsp:cNvSpPr/>
      </dsp:nvSpPr>
      <dsp:spPr>
        <a:xfrm>
          <a:off x="85762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查看学生列表</a:t>
          </a:r>
          <a:endParaRPr lang="zh-CN" altLang="en-US" sz="800" kern="1200" dirty="0"/>
        </a:p>
      </dsp:txBody>
      <dsp:txXfrm>
        <a:off x="870480" y="3491990"/>
        <a:ext cx="632488" cy="413090"/>
      </dsp:txXfrm>
    </dsp:sp>
    <dsp:sp modelId="{D6EC7D4D-7C0E-4202-92A3-1BF39DC9AF0D}">
      <dsp:nvSpPr>
        <dsp:cNvPr id="0" name=""/>
        <dsp:cNvSpPr/>
      </dsp:nvSpPr>
      <dsp:spPr>
        <a:xfrm>
          <a:off x="3753674" y="2689307"/>
          <a:ext cx="1283475" cy="175517"/>
        </a:xfrm>
        <a:custGeom>
          <a:avLst/>
          <a:gdLst/>
          <a:ahLst/>
          <a:cxnLst/>
          <a:rect l="0" t="0" r="0" b="0"/>
          <a:pathLst>
            <a:path>
              <a:moveTo>
                <a:pt x="1283475" y="0"/>
              </a:moveTo>
              <a:lnTo>
                <a:pt x="1283475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931F9-9547-4C2D-AC26-2293DB1B3252}">
      <dsp:nvSpPr>
        <dsp:cNvPr id="0" name=""/>
        <dsp:cNvSpPr/>
      </dsp:nvSpPr>
      <dsp:spPr>
        <a:xfrm>
          <a:off x="3424578" y="2864825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学生</a:t>
          </a:r>
          <a:endParaRPr lang="zh-CN" altLang="en-US" sz="800" kern="1200" dirty="0"/>
        </a:p>
      </dsp:txBody>
      <dsp:txXfrm>
        <a:off x="3437430" y="2877677"/>
        <a:ext cx="632488" cy="413090"/>
      </dsp:txXfrm>
    </dsp:sp>
    <dsp:sp modelId="{6B16D41E-2B6C-48C0-A1DB-5E2EF35B80CA}">
      <dsp:nvSpPr>
        <dsp:cNvPr id="0" name=""/>
        <dsp:cNvSpPr/>
      </dsp:nvSpPr>
      <dsp:spPr>
        <a:xfrm>
          <a:off x="2042374" y="3303620"/>
          <a:ext cx="1711300" cy="175517"/>
        </a:xfrm>
        <a:custGeom>
          <a:avLst/>
          <a:gdLst/>
          <a:ahLst/>
          <a:cxnLst/>
          <a:rect l="0" t="0" r="0" b="0"/>
          <a:pathLst>
            <a:path>
              <a:moveTo>
                <a:pt x="1711300" y="0"/>
              </a:moveTo>
              <a:lnTo>
                <a:pt x="1711300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F9CA1-D338-4419-BA52-63A31F900258}">
      <dsp:nvSpPr>
        <dsp:cNvPr id="0" name=""/>
        <dsp:cNvSpPr/>
      </dsp:nvSpPr>
      <dsp:spPr>
        <a:xfrm>
          <a:off x="171327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登录</a:t>
          </a:r>
          <a:endParaRPr lang="zh-CN" altLang="en-US" sz="800" kern="1200" dirty="0"/>
        </a:p>
      </dsp:txBody>
      <dsp:txXfrm>
        <a:off x="1726130" y="3491990"/>
        <a:ext cx="632488" cy="413090"/>
      </dsp:txXfrm>
    </dsp:sp>
    <dsp:sp modelId="{B38024DC-A286-4034-BA6D-960FDFEF0DEF}">
      <dsp:nvSpPr>
        <dsp:cNvPr id="0" name=""/>
        <dsp:cNvSpPr/>
      </dsp:nvSpPr>
      <dsp:spPr>
        <a:xfrm>
          <a:off x="2898024" y="3303620"/>
          <a:ext cx="855650" cy="175517"/>
        </a:xfrm>
        <a:custGeom>
          <a:avLst/>
          <a:gdLst/>
          <a:ahLst/>
          <a:cxnLst/>
          <a:rect l="0" t="0" r="0" b="0"/>
          <a:pathLst>
            <a:path>
              <a:moveTo>
                <a:pt x="855650" y="0"/>
              </a:moveTo>
              <a:lnTo>
                <a:pt x="855650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C97F4-D0D6-4920-998A-E3D9E6D36BCF}">
      <dsp:nvSpPr>
        <dsp:cNvPr id="0" name=""/>
        <dsp:cNvSpPr/>
      </dsp:nvSpPr>
      <dsp:spPr>
        <a:xfrm>
          <a:off x="256892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退出</a:t>
          </a:r>
          <a:endParaRPr lang="zh-CN" altLang="en-US" sz="800" kern="1200" dirty="0"/>
        </a:p>
      </dsp:txBody>
      <dsp:txXfrm>
        <a:off x="2581780" y="3491990"/>
        <a:ext cx="632488" cy="413090"/>
      </dsp:txXfrm>
    </dsp:sp>
    <dsp:sp modelId="{0CB9F84A-0816-4103-9342-FF18D7C97261}">
      <dsp:nvSpPr>
        <dsp:cNvPr id="0" name=""/>
        <dsp:cNvSpPr/>
      </dsp:nvSpPr>
      <dsp:spPr>
        <a:xfrm>
          <a:off x="3707954" y="3303620"/>
          <a:ext cx="91440" cy="175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7044A-3D17-4AA2-9FD6-BA64B3D49970}">
      <dsp:nvSpPr>
        <dsp:cNvPr id="0" name=""/>
        <dsp:cNvSpPr/>
      </dsp:nvSpPr>
      <dsp:spPr>
        <a:xfrm>
          <a:off x="342457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查看个人信息</a:t>
          </a:r>
          <a:endParaRPr lang="zh-CN" altLang="en-US" sz="800" kern="1200" dirty="0"/>
        </a:p>
      </dsp:txBody>
      <dsp:txXfrm>
        <a:off x="3437430" y="3491990"/>
        <a:ext cx="632488" cy="413090"/>
      </dsp:txXfrm>
    </dsp:sp>
    <dsp:sp modelId="{D50A6128-2D1F-49EE-A689-378AD6F50B51}">
      <dsp:nvSpPr>
        <dsp:cNvPr id="0" name=""/>
        <dsp:cNvSpPr/>
      </dsp:nvSpPr>
      <dsp:spPr>
        <a:xfrm>
          <a:off x="3753674" y="3303620"/>
          <a:ext cx="855650" cy="17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58"/>
              </a:lnTo>
              <a:lnTo>
                <a:pt x="855650" y="87758"/>
              </a:lnTo>
              <a:lnTo>
                <a:pt x="85565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DDAC9-467A-4116-AD01-C26280BEFA73}">
      <dsp:nvSpPr>
        <dsp:cNvPr id="0" name=""/>
        <dsp:cNvSpPr/>
      </dsp:nvSpPr>
      <dsp:spPr>
        <a:xfrm>
          <a:off x="428022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修改个人信息</a:t>
          </a:r>
          <a:endParaRPr lang="zh-CN" altLang="en-US" sz="800" kern="1200" dirty="0"/>
        </a:p>
      </dsp:txBody>
      <dsp:txXfrm>
        <a:off x="4293080" y="3491990"/>
        <a:ext cx="632488" cy="413090"/>
      </dsp:txXfrm>
    </dsp:sp>
    <dsp:sp modelId="{28649E92-87AF-472E-B081-56506C9EC766}">
      <dsp:nvSpPr>
        <dsp:cNvPr id="0" name=""/>
        <dsp:cNvSpPr/>
      </dsp:nvSpPr>
      <dsp:spPr>
        <a:xfrm>
          <a:off x="3753674" y="3303620"/>
          <a:ext cx="1711300" cy="17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58"/>
              </a:lnTo>
              <a:lnTo>
                <a:pt x="1711300" y="87758"/>
              </a:lnTo>
              <a:lnTo>
                <a:pt x="171130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EFFDB5-7388-4764-BF75-DBBCA5347422}">
      <dsp:nvSpPr>
        <dsp:cNvPr id="0" name=""/>
        <dsp:cNvSpPr/>
      </dsp:nvSpPr>
      <dsp:spPr>
        <a:xfrm>
          <a:off x="513587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修改密码</a:t>
          </a:r>
          <a:endParaRPr lang="zh-CN" altLang="en-US" sz="800" kern="1200" dirty="0"/>
        </a:p>
      </dsp:txBody>
      <dsp:txXfrm>
        <a:off x="5148730" y="3491990"/>
        <a:ext cx="632488" cy="413090"/>
      </dsp:txXfrm>
    </dsp:sp>
    <dsp:sp modelId="{F6049FB4-AA21-411F-8801-BFCE54A513C0}">
      <dsp:nvSpPr>
        <dsp:cNvPr id="0" name=""/>
        <dsp:cNvSpPr/>
      </dsp:nvSpPr>
      <dsp:spPr>
        <a:xfrm>
          <a:off x="5037149" y="2689307"/>
          <a:ext cx="3850425" cy="17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58"/>
              </a:lnTo>
              <a:lnTo>
                <a:pt x="3850425" y="87758"/>
              </a:lnTo>
              <a:lnTo>
                <a:pt x="3850425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19F62-BEA4-4F80-8BA4-3DC1712BD068}">
      <dsp:nvSpPr>
        <dsp:cNvPr id="0" name=""/>
        <dsp:cNvSpPr/>
      </dsp:nvSpPr>
      <dsp:spPr>
        <a:xfrm>
          <a:off x="8558479" y="2864825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教师</a:t>
          </a:r>
          <a:endParaRPr lang="zh-CN" altLang="en-US" sz="800" kern="1200" dirty="0"/>
        </a:p>
      </dsp:txBody>
      <dsp:txXfrm>
        <a:off x="8571331" y="2877677"/>
        <a:ext cx="632488" cy="413090"/>
      </dsp:txXfrm>
    </dsp:sp>
    <dsp:sp modelId="{8F63CB81-5AEA-465A-924F-71B71E821D12}">
      <dsp:nvSpPr>
        <dsp:cNvPr id="0" name=""/>
        <dsp:cNvSpPr/>
      </dsp:nvSpPr>
      <dsp:spPr>
        <a:xfrm>
          <a:off x="6320625" y="3303620"/>
          <a:ext cx="2566950" cy="175517"/>
        </a:xfrm>
        <a:custGeom>
          <a:avLst/>
          <a:gdLst/>
          <a:ahLst/>
          <a:cxnLst/>
          <a:rect l="0" t="0" r="0" b="0"/>
          <a:pathLst>
            <a:path>
              <a:moveTo>
                <a:pt x="2566950" y="0"/>
              </a:moveTo>
              <a:lnTo>
                <a:pt x="2566950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32D60-164C-47EB-B57C-1B9B46659150}">
      <dsp:nvSpPr>
        <dsp:cNvPr id="0" name=""/>
        <dsp:cNvSpPr/>
      </dsp:nvSpPr>
      <dsp:spPr>
        <a:xfrm>
          <a:off x="599152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登录</a:t>
          </a:r>
          <a:endParaRPr lang="zh-CN" altLang="en-US" sz="800" kern="1200" dirty="0"/>
        </a:p>
      </dsp:txBody>
      <dsp:txXfrm>
        <a:off x="6004380" y="3491990"/>
        <a:ext cx="632488" cy="413090"/>
      </dsp:txXfrm>
    </dsp:sp>
    <dsp:sp modelId="{64C18946-C207-4764-8B2D-3EFFE3B3CBDA}">
      <dsp:nvSpPr>
        <dsp:cNvPr id="0" name=""/>
        <dsp:cNvSpPr/>
      </dsp:nvSpPr>
      <dsp:spPr>
        <a:xfrm>
          <a:off x="7176275" y="3303620"/>
          <a:ext cx="1711300" cy="175517"/>
        </a:xfrm>
        <a:custGeom>
          <a:avLst/>
          <a:gdLst/>
          <a:ahLst/>
          <a:cxnLst/>
          <a:rect l="0" t="0" r="0" b="0"/>
          <a:pathLst>
            <a:path>
              <a:moveTo>
                <a:pt x="1711300" y="0"/>
              </a:moveTo>
              <a:lnTo>
                <a:pt x="1711300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0BDD9-47FA-4169-890C-AA83B2F83F40}">
      <dsp:nvSpPr>
        <dsp:cNvPr id="0" name=""/>
        <dsp:cNvSpPr/>
      </dsp:nvSpPr>
      <dsp:spPr>
        <a:xfrm>
          <a:off x="6847178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退出</a:t>
          </a:r>
          <a:endParaRPr lang="zh-CN" altLang="en-US" sz="800" kern="1200" dirty="0"/>
        </a:p>
      </dsp:txBody>
      <dsp:txXfrm>
        <a:off x="6860030" y="3491990"/>
        <a:ext cx="632488" cy="413090"/>
      </dsp:txXfrm>
    </dsp:sp>
    <dsp:sp modelId="{C732AD80-1475-4DE2-A44C-16096130CB58}">
      <dsp:nvSpPr>
        <dsp:cNvPr id="0" name=""/>
        <dsp:cNvSpPr/>
      </dsp:nvSpPr>
      <dsp:spPr>
        <a:xfrm>
          <a:off x="8031925" y="3303620"/>
          <a:ext cx="855650" cy="175517"/>
        </a:xfrm>
        <a:custGeom>
          <a:avLst/>
          <a:gdLst/>
          <a:ahLst/>
          <a:cxnLst/>
          <a:rect l="0" t="0" r="0" b="0"/>
          <a:pathLst>
            <a:path>
              <a:moveTo>
                <a:pt x="855650" y="0"/>
              </a:moveTo>
              <a:lnTo>
                <a:pt x="855650" y="87758"/>
              </a:lnTo>
              <a:lnTo>
                <a:pt x="0" y="87758"/>
              </a:lnTo>
              <a:lnTo>
                <a:pt x="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7AD17-C83E-41A9-8F95-C216A5B7671F}">
      <dsp:nvSpPr>
        <dsp:cNvPr id="0" name=""/>
        <dsp:cNvSpPr/>
      </dsp:nvSpPr>
      <dsp:spPr>
        <a:xfrm>
          <a:off x="7702829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查看个人信息</a:t>
          </a:r>
          <a:endParaRPr lang="zh-CN" altLang="en-US" sz="800" kern="1200" dirty="0"/>
        </a:p>
      </dsp:txBody>
      <dsp:txXfrm>
        <a:off x="7715681" y="3491990"/>
        <a:ext cx="632488" cy="413090"/>
      </dsp:txXfrm>
    </dsp:sp>
    <dsp:sp modelId="{E6C4C1D7-865F-42F7-A4DD-9FF262C7462A}">
      <dsp:nvSpPr>
        <dsp:cNvPr id="0" name=""/>
        <dsp:cNvSpPr/>
      </dsp:nvSpPr>
      <dsp:spPr>
        <a:xfrm>
          <a:off x="8841855" y="3303620"/>
          <a:ext cx="91440" cy="175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F1ED7-0DB0-483A-AD02-1F4CE1BB163B}">
      <dsp:nvSpPr>
        <dsp:cNvPr id="0" name=""/>
        <dsp:cNvSpPr/>
      </dsp:nvSpPr>
      <dsp:spPr>
        <a:xfrm>
          <a:off x="8558479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修改个人信息</a:t>
          </a:r>
          <a:endParaRPr lang="zh-CN" altLang="en-US" sz="800" kern="1200" dirty="0"/>
        </a:p>
      </dsp:txBody>
      <dsp:txXfrm>
        <a:off x="8571331" y="3491990"/>
        <a:ext cx="632488" cy="413090"/>
      </dsp:txXfrm>
    </dsp:sp>
    <dsp:sp modelId="{E15688A1-6A55-456D-A0BD-F574B34D96FE}">
      <dsp:nvSpPr>
        <dsp:cNvPr id="0" name=""/>
        <dsp:cNvSpPr/>
      </dsp:nvSpPr>
      <dsp:spPr>
        <a:xfrm>
          <a:off x="8887575" y="3303620"/>
          <a:ext cx="855650" cy="17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58"/>
              </a:lnTo>
              <a:lnTo>
                <a:pt x="855650" y="87758"/>
              </a:lnTo>
              <a:lnTo>
                <a:pt x="85565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600581-0FF5-4AA9-B491-DEA34245D536}">
      <dsp:nvSpPr>
        <dsp:cNvPr id="0" name=""/>
        <dsp:cNvSpPr/>
      </dsp:nvSpPr>
      <dsp:spPr>
        <a:xfrm>
          <a:off x="9414129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修改密码</a:t>
          </a:r>
          <a:endParaRPr lang="zh-CN" altLang="en-US" sz="800" kern="1200" dirty="0"/>
        </a:p>
      </dsp:txBody>
      <dsp:txXfrm>
        <a:off x="9426981" y="3491990"/>
        <a:ext cx="632488" cy="413090"/>
      </dsp:txXfrm>
    </dsp:sp>
    <dsp:sp modelId="{0C736288-0D03-4BCB-80A0-C043D272E411}">
      <dsp:nvSpPr>
        <dsp:cNvPr id="0" name=""/>
        <dsp:cNvSpPr/>
      </dsp:nvSpPr>
      <dsp:spPr>
        <a:xfrm>
          <a:off x="8887575" y="3303620"/>
          <a:ext cx="1711300" cy="17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58"/>
              </a:lnTo>
              <a:lnTo>
                <a:pt x="1711300" y="87758"/>
              </a:lnTo>
              <a:lnTo>
                <a:pt x="171130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45D5-B618-4062-879C-7EDCF148A49B}">
      <dsp:nvSpPr>
        <dsp:cNvPr id="0" name=""/>
        <dsp:cNvSpPr/>
      </dsp:nvSpPr>
      <dsp:spPr>
        <a:xfrm>
          <a:off x="10269779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发布实验</a:t>
          </a:r>
          <a:endParaRPr lang="zh-CN" altLang="en-US" sz="800" kern="1200" dirty="0"/>
        </a:p>
      </dsp:txBody>
      <dsp:txXfrm>
        <a:off x="10282631" y="3491990"/>
        <a:ext cx="632488" cy="413090"/>
      </dsp:txXfrm>
    </dsp:sp>
    <dsp:sp modelId="{BC249E94-6385-4973-99D9-EF5E83696F32}">
      <dsp:nvSpPr>
        <dsp:cNvPr id="0" name=""/>
        <dsp:cNvSpPr/>
      </dsp:nvSpPr>
      <dsp:spPr>
        <a:xfrm>
          <a:off x="8887575" y="3303620"/>
          <a:ext cx="2566950" cy="175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58"/>
              </a:lnTo>
              <a:lnTo>
                <a:pt x="2566950" y="87758"/>
              </a:lnTo>
              <a:lnTo>
                <a:pt x="2566950" y="1755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70ED1-04FC-42CD-89E3-95968BADB641}">
      <dsp:nvSpPr>
        <dsp:cNvPr id="0" name=""/>
        <dsp:cNvSpPr/>
      </dsp:nvSpPr>
      <dsp:spPr>
        <a:xfrm>
          <a:off x="11125429" y="3479138"/>
          <a:ext cx="658192" cy="438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选择学期</a:t>
          </a:r>
          <a:endParaRPr lang="zh-CN" altLang="en-US" sz="800" kern="1200" dirty="0"/>
        </a:p>
      </dsp:txBody>
      <dsp:txXfrm>
        <a:off x="11138281" y="3491990"/>
        <a:ext cx="632488" cy="41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739EF-223F-41A2-911C-4894912174D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E023-EA6B-4D72-A130-FB768D3A73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9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1E023-EA6B-4D72-A130-FB768D3A73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4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9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1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7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2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9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42F2-0607-4DCA-8EB9-5CEB8BC1310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4315-5A3A-4EED-8F50-6BC5BA73C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图示 57"/>
          <p:cNvGraphicFramePr/>
          <p:nvPr>
            <p:extLst>
              <p:ext uri="{D42A27DB-BD31-4B8C-83A1-F6EECF244321}">
                <p14:modId xmlns:p14="http://schemas.microsoft.com/office/powerpoint/2010/main" val="1391779013"/>
              </p:ext>
            </p:extLst>
          </p:nvPr>
        </p:nvGraphicFramePr>
        <p:xfrm>
          <a:off x="317500" y="584200"/>
          <a:ext cx="11785600" cy="555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9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7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</Words>
  <Application>Microsoft Office PowerPoint</Application>
  <PresentationFormat>宽屏</PresentationFormat>
  <Paragraphs>21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</dc:creator>
  <cp:lastModifiedBy>xf</cp:lastModifiedBy>
  <cp:revision>10</cp:revision>
  <dcterms:created xsi:type="dcterms:W3CDTF">2018-05-29T13:25:34Z</dcterms:created>
  <dcterms:modified xsi:type="dcterms:W3CDTF">2018-05-30T03:58:20Z</dcterms:modified>
</cp:coreProperties>
</file>