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2"/>
    <p:sldId id="292" r:id="rId3"/>
    <p:sldId id="293" r:id="rId4"/>
    <p:sldId id="295" r:id="rId5"/>
    <p:sldId id="294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833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7D520B-B2EB-4126-9C1F-EBA551EAE8F0}" type="slidenum">
              <a:rPr lang="zh-CN" altLang="en-US" smtClean="0"/>
              <a:t>2</a:t>
            </a:fld>
            <a:endParaRPr lang="en-US" altLang="zh-CN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898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7D520B-B2EB-4126-9C1F-EBA551EAE8F0}" type="slidenum">
              <a:rPr lang="zh-CN" altLang="en-US" smtClean="0"/>
              <a:t>3</a:t>
            </a:fld>
            <a:endParaRPr lang="en-US" altLang="zh-CN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7240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7D520B-B2EB-4126-9C1F-EBA551EAE8F0}" type="slidenum">
              <a:rPr lang="zh-CN" altLang="en-US" smtClean="0"/>
              <a:t>4</a:t>
            </a:fld>
            <a:endParaRPr lang="en-US" altLang="zh-CN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0997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7D520B-B2EB-4126-9C1F-EBA551EAE8F0}" type="slidenum">
              <a:rPr lang="zh-CN" altLang="en-US" smtClean="0"/>
              <a:t>5</a:t>
            </a:fld>
            <a:endParaRPr lang="en-US" altLang="zh-CN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7740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605698" y="2800529"/>
            <a:ext cx="6192838" cy="86518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en-US" altLang="zh-CN" sz="3200" b="1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ahoma" panose="020B0604030504040204" pitchFamily="34" charset="0"/>
              </a:rPr>
              <a:t>SpringMVC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Tahoma" panose="020B060403050404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965" y="5816600"/>
            <a:ext cx="2904490" cy="5905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62400" y="3752335"/>
            <a:ext cx="292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4.3.3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9302" y="126228"/>
            <a:ext cx="10515600" cy="714032"/>
          </a:xfrm>
        </p:spPr>
        <p:txBody>
          <a:bodyPr/>
          <a:lstStyle/>
          <a:p>
            <a:r>
              <a:rPr lang="en-US" altLang="zh-CN" dirty="0" err="1" smtClean="0"/>
              <a:t>ProductService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775" y="1058584"/>
            <a:ext cx="43624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4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9302" y="126228"/>
            <a:ext cx="10515600" cy="714032"/>
          </a:xfrm>
        </p:spPr>
        <p:txBody>
          <a:bodyPr/>
          <a:lstStyle/>
          <a:p>
            <a:r>
              <a:rPr lang="en-US" altLang="zh-CN" dirty="0" err="1" smtClean="0"/>
              <a:t>ProductServiceImpl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199" y="935938"/>
            <a:ext cx="6452855" cy="57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53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9302" y="126228"/>
            <a:ext cx="10515600" cy="714032"/>
          </a:xfrm>
        </p:spPr>
        <p:txBody>
          <a:bodyPr/>
          <a:lstStyle/>
          <a:p>
            <a:r>
              <a:rPr lang="en-US" altLang="zh-CN" dirty="0" err="1" smtClean="0"/>
              <a:t>ProductForm.jsp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596" y="1026554"/>
            <a:ext cx="8287934" cy="559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508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9302" y="126228"/>
            <a:ext cx="10515600" cy="714032"/>
          </a:xfrm>
        </p:spPr>
        <p:txBody>
          <a:bodyPr/>
          <a:lstStyle/>
          <a:p>
            <a:r>
              <a:rPr lang="en-US" altLang="zh-CN" dirty="0" err="1" smtClean="0"/>
              <a:t>ProductView.jsp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732" y="1067744"/>
            <a:ext cx="99538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29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9302" y="126228"/>
            <a:ext cx="10515600" cy="714032"/>
          </a:xfrm>
        </p:spPr>
        <p:txBody>
          <a:bodyPr/>
          <a:lstStyle/>
          <a:p>
            <a:r>
              <a:rPr lang="en-US" altLang="zh-CN" smtClean="0"/>
              <a:t>Index.html: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386" y="1236856"/>
            <a:ext cx="45148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8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59013" y="171433"/>
            <a:ext cx="8229600" cy="900113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en-US" altLang="zh-CN" b="1" dirty="0"/>
              <a:t>S</a:t>
            </a:r>
            <a:r>
              <a:rPr lang="zh-CN" altLang="en-US" b="1" dirty="0" smtClean="0"/>
              <a:t>pring</a:t>
            </a:r>
            <a:r>
              <a:rPr lang="en-US" altLang="zh-CN" b="1" dirty="0" smtClean="0"/>
              <a:t>mvc4.3</a:t>
            </a:r>
            <a:r>
              <a:rPr lang="zh-CN" altLang="en-US" b="1" dirty="0" smtClean="0"/>
              <a:t>-</a:t>
            </a:r>
            <a:r>
              <a:rPr lang="en-US" altLang="zh-CN" b="1" dirty="0"/>
              <a:t>S</a:t>
            </a:r>
            <a:r>
              <a:rPr lang="zh-CN" altLang="en-US" b="1" dirty="0" smtClean="0"/>
              <a:t>tart</a:t>
            </a:r>
            <a:endParaRPr lang="zh-CN" altLang="en-US" b="1" dirty="0" smtClean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3073" name="文本框 6149"/>
          <p:cNvSpPr txBox="1"/>
          <p:nvPr/>
        </p:nvSpPr>
        <p:spPr>
          <a:xfrm>
            <a:off x="4934465" y="1972310"/>
            <a:ext cx="6419335" cy="26776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t">
            <a:spAutoFit/>
          </a:bodyPr>
          <a:lstStyle/>
          <a:p>
            <a:pPr lvl="0" indent="0" fontAlgn="base">
              <a:spcBef>
                <a:spcPct val="50000"/>
              </a:spcBef>
            </a:pPr>
            <a:r>
              <a:rPr lang="en-US" altLang="zh-CN" sz="2400" strike="noStrike" noProof="1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strike="noStrike" noProof="1">
                <a:latin typeface="Arial" panose="020B0604020202020204" pitchFamily="34" charset="0"/>
                <a:ea typeface="宋体" panose="02010600030101010101" pitchFamily="2" charset="-122"/>
              </a:rPr>
              <a:t>、导入</a:t>
            </a:r>
            <a:r>
              <a:rPr lang="en-US" altLang="zh-CN" sz="2400" strike="noStrike" noProof="1" smtClean="0">
                <a:latin typeface="Arial" panose="020B0604020202020204" pitchFamily="34" charset="0"/>
                <a:ea typeface="宋体" panose="02010600030101010101" pitchFamily="2" charset="-122"/>
              </a:rPr>
              <a:t>spring</a:t>
            </a:r>
            <a:r>
              <a:rPr lang="zh-CN" altLang="en-US" sz="2400" strike="noStrike" noProof="1" smtClean="0">
                <a:latin typeface="Arial" panose="020B0604020202020204" pitchFamily="34" charset="0"/>
                <a:ea typeface="宋体" panose="02010600030101010101" pitchFamily="2" charset="-122"/>
              </a:rPr>
              <a:t>及</a:t>
            </a:r>
            <a:r>
              <a:rPr lang="en-US" altLang="zh-CN" sz="2400" strike="noStrike" noProof="1" smtClean="0">
                <a:latin typeface="Arial" panose="020B0604020202020204" pitchFamily="34" charset="0"/>
                <a:ea typeface="宋体" panose="02010600030101010101" pitchFamily="2" charset="-122"/>
              </a:rPr>
              <a:t>springmvc</a:t>
            </a:r>
            <a:r>
              <a:rPr lang="zh-CN" altLang="en-US" sz="2400" strike="noStrike" noProof="1" smtClean="0">
                <a:latin typeface="Arial" panose="020B0604020202020204" pitchFamily="34" charset="0"/>
                <a:ea typeface="宋体" panose="02010600030101010101" pitchFamily="2" charset="-122"/>
              </a:rPr>
              <a:t>框架等相关</a:t>
            </a:r>
            <a:r>
              <a:rPr lang="zh-CN" altLang="en-US" sz="2400" strike="noStrike" noProof="1">
                <a:latin typeface="Arial" panose="020B0604020202020204" pitchFamily="34" charset="0"/>
                <a:ea typeface="宋体" panose="02010600030101010101" pitchFamily="2" charset="-122"/>
              </a:rPr>
              <a:t>包</a:t>
            </a:r>
          </a:p>
          <a:p>
            <a:pPr lvl="0" indent="0" fontAlgn="base">
              <a:spcBef>
                <a:spcPct val="50000"/>
              </a:spcBef>
            </a:pPr>
            <a:r>
              <a:rPr lang="en-US" altLang="zh-CN" sz="2400" strike="noStrike" noProof="1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strike="noStrike" noProof="1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400" strike="noStrike" noProof="1" smtClean="0">
                <a:latin typeface="Arial" panose="020B0604020202020204" pitchFamily="34" charset="0"/>
                <a:ea typeface="宋体" panose="02010600030101010101" pitchFamily="2" charset="-122"/>
              </a:rPr>
              <a:t>springmvc</a:t>
            </a:r>
            <a:r>
              <a:rPr lang="zh-CN" altLang="en-US" sz="2400" strike="noStrike" noProof="1" smtClean="0">
                <a:latin typeface="Arial" panose="020B0604020202020204" pitchFamily="34" charset="0"/>
                <a:ea typeface="宋体" panose="02010600030101010101" pitchFamily="2" charset="-122"/>
              </a:rPr>
              <a:t>配置文件</a:t>
            </a:r>
            <a:r>
              <a:rPr lang="en-US" altLang="zh-CN" sz="2400" strike="noStrike" noProof="1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springmvc-config</a:t>
            </a:r>
            <a:r>
              <a:rPr lang="zh-CN" altLang="en-US" sz="2400" strike="noStrike" noProof="1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.xml</a:t>
            </a:r>
            <a:endParaRPr lang="en-US" altLang="zh-CN" sz="2400" strike="noStrike" noProof="1" smtClean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 fontAlgn="base">
              <a:spcBef>
                <a:spcPct val="50000"/>
              </a:spcBef>
            </a:pPr>
            <a:r>
              <a:rPr lang="en-US" altLang="zh-CN" sz="2400" noProof="1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noProof="1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、配置</a:t>
            </a:r>
            <a:r>
              <a:rPr lang="en-US" altLang="zh-CN" sz="2400" noProof="1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web</a:t>
            </a:r>
            <a:r>
              <a:rPr lang="en-US" altLang="zh-CN" sz="240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US" altLang="zh-CN" sz="2400" noProof="1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xml</a:t>
            </a:r>
            <a:endParaRPr lang="zh-CN" altLang="en-US" sz="2400" strike="noStrike" noProof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 fontAlgn="base">
              <a:spcBef>
                <a:spcPct val="50000"/>
              </a:spcBef>
            </a:pPr>
            <a:r>
              <a:rPr lang="en-US" altLang="zh-CN" sz="2400" noProof="1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2400" strike="noStrike" noProof="1" smtClean="0">
                <a:latin typeface="Arial" panose="020B0604020202020204" pitchFamily="34" charset="0"/>
                <a:ea typeface="宋体" panose="02010600030101010101" pitchFamily="2" charset="-122"/>
              </a:rPr>
              <a:t>、组件</a:t>
            </a:r>
            <a:r>
              <a:rPr lang="zh-CN" altLang="en-US" sz="2400" noProof="1" smtClean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400" noProof="1" smtClean="0">
                <a:latin typeface="Arial" panose="020B0604020202020204" pitchFamily="34" charset="0"/>
                <a:ea typeface="宋体" panose="02010600030101010101" pitchFamily="2" charset="-122"/>
              </a:rPr>
              <a:t>@Controller</a:t>
            </a:r>
            <a:r>
              <a:rPr lang="zh-CN" altLang="en-US" sz="2400" noProof="1" smtClean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400" noProof="1" smtClean="0">
                <a:latin typeface="Arial" panose="020B0604020202020204" pitchFamily="34" charset="0"/>
                <a:ea typeface="宋体" panose="02010600030101010101" pitchFamily="2" charset="-122"/>
              </a:rPr>
              <a:t>@Service</a:t>
            </a:r>
            <a:endParaRPr lang="en-US" altLang="zh-CN" sz="2400" strike="noStrike" noProof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 fontAlgn="base">
              <a:spcBef>
                <a:spcPct val="50000"/>
              </a:spcBef>
            </a:pPr>
            <a:r>
              <a:rPr lang="en-US" altLang="zh-CN" sz="2400" noProof="1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5</a:t>
            </a:r>
            <a:r>
              <a:rPr lang="zh-CN" altLang="en-US" sz="2400" strike="noStrike" noProof="1" smtClean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、运行测试</a:t>
            </a:r>
            <a:endParaRPr lang="en-US" altLang="zh-CN" sz="2400" strike="noStrike" noProof="1"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9265" y="1071880"/>
            <a:ext cx="16052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dirty="0">
                <a:sym typeface="+mn-ea"/>
              </a:rPr>
              <a:t>开发步骤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500" y="799069"/>
            <a:ext cx="3400425" cy="5659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1978" y="171433"/>
            <a:ext cx="9796635" cy="900113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pPr lvl="0"/>
            <a:r>
              <a:rPr lang="zh-CN" altLang="en-US" noProof="1">
                <a:solidFill>
                  <a:srgbClr val="FF0000"/>
                </a:solidFill>
                <a:latin typeface="Arial" panose="020B0604020202020204" pitchFamily="34" charset="0"/>
              </a:rPr>
              <a:t>导</a:t>
            </a:r>
            <a:r>
              <a:rPr lang="zh-CN" altLang="en-US" noProof="1" smtClean="0">
                <a:solidFill>
                  <a:srgbClr val="FF0000"/>
                </a:solidFill>
                <a:latin typeface="Arial" panose="020B0604020202020204" pitchFamily="34" charset="0"/>
              </a:rPr>
              <a:t>入需要的</a:t>
            </a:r>
            <a:r>
              <a:rPr lang="en-US" altLang="zh-CN" noProof="1" smtClean="0">
                <a:solidFill>
                  <a:srgbClr val="FF0000"/>
                </a:solidFill>
                <a:latin typeface="Arial" panose="020B0604020202020204" pitchFamily="34" charset="0"/>
              </a:rPr>
              <a:t>jar</a:t>
            </a:r>
            <a:r>
              <a:rPr lang="zh-CN" altLang="en-US" noProof="1" smtClean="0">
                <a:solidFill>
                  <a:srgbClr val="FF0000"/>
                </a:solidFill>
                <a:latin typeface="Arial" panose="020B0604020202020204" pitchFamily="34" charset="0"/>
              </a:rPr>
              <a:t>包</a:t>
            </a:r>
            <a:r>
              <a:rPr lang="en-US" altLang="zh-CN" noProof="1">
                <a:solidFill>
                  <a:srgbClr val="FF0000"/>
                </a:solidFill>
                <a:latin typeface="Arial" panose="020B0604020202020204" pitchFamily="34" charset="0"/>
              </a:rPr>
              <a:t/>
            </a:r>
            <a:br>
              <a:rPr lang="en-US" altLang="zh-CN" noProof="1">
                <a:solidFill>
                  <a:srgbClr val="FF0000"/>
                </a:solidFill>
                <a:latin typeface="Arial" panose="020B0604020202020204" pitchFamily="34" charset="0"/>
              </a:rPr>
            </a:br>
            <a:endParaRPr lang="zh-CN" altLang="en-US" b="1" dirty="0" smtClean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42" y="1396184"/>
            <a:ext cx="2676525" cy="2105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59013" y="171433"/>
            <a:ext cx="8229600" cy="900113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pPr lvl="0"/>
            <a:r>
              <a:rPr lang="en-US" altLang="zh-CN" noProof="1">
                <a:solidFill>
                  <a:srgbClr val="FF0000"/>
                </a:solidFill>
                <a:latin typeface="Arial" panose="020B0604020202020204" pitchFamily="34" charset="0"/>
              </a:rPr>
              <a:t>springmvc-config</a:t>
            </a:r>
            <a:r>
              <a:rPr lang="zh-CN" altLang="en-US" noProof="1">
                <a:solidFill>
                  <a:srgbClr val="FF0000"/>
                </a:solidFill>
                <a:latin typeface="Arial" panose="020B0604020202020204" pitchFamily="34" charset="0"/>
              </a:rPr>
              <a:t>.xml</a:t>
            </a:r>
            <a:r>
              <a:rPr lang="en-US" altLang="zh-CN" noProof="1">
                <a:solidFill>
                  <a:srgbClr val="FF0000"/>
                </a:solidFill>
                <a:latin typeface="Arial" panose="020B0604020202020204" pitchFamily="34" charset="0"/>
              </a:rPr>
              <a:t/>
            </a:r>
            <a:br>
              <a:rPr lang="en-US" altLang="zh-CN" noProof="1">
                <a:solidFill>
                  <a:srgbClr val="FF0000"/>
                </a:solidFill>
                <a:latin typeface="Arial" panose="020B0604020202020204" pitchFamily="34" charset="0"/>
              </a:rPr>
            </a:br>
            <a:endParaRPr lang="zh-CN" altLang="en-US" b="1" dirty="0" smtClean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24" y="1011103"/>
            <a:ext cx="10167937" cy="548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0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59013" y="171433"/>
            <a:ext cx="8229600" cy="900113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pPr lvl="0"/>
            <a:r>
              <a:rPr lang="en-US" altLang="zh-CN" noProof="1" smtClean="0">
                <a:solidFill>
                  <a:srgbClr val="FF0000"/>
                </a:solidFill>
                <a:latin typeface="Arial" panose="020B0604020202020204" pitchFamily="34" charset="0"/>
              </a:rPr>
              <a:t>web</a:t>
            </a:r>
            <a:r>
              <a:rPr lang="zh-CN" altLang="en-US" noProof="1" smtClean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zh-CN" altLang="en-US" noProof="1">
                <a:solidFill>
                  <a:srgbClr val="FF0000"/>
                </a:solidFill>
                <a:latin typeface="Arial" panose="020B0604020202020204" pitchFamily="34" charset="0"/>
              </a:rPr>
              <a:t>xml</a:t>
            </a:r>
            <a:r>
              <a:rPr lang="en-US" altLang="zh-CN" noProof="1">
                <a:solidFill>
                  <a:srgbClr val="FF0000"/>
                </a:solidFill>
                <a:latin typeface="Arial" panose="020B0604020202020204" pitchFamily="34" charset="0"/>
              </a:rPr>
              <a:t/>
            </a:r>
            <a:br>
              <a:rPr lang="en-US" altLang="zh-CN" noProof="1">
                <a:solidFill>
                  <a:srgbClr val="FF0000"/>
                </a:solidFill>
                <a:latin typeface="Arial" panose="020B0604020202020204" pitchFamily="34" charset="0"/>
              </a:rPr>
            </a:br>
            <a:endParaRPr lang="zh-CN" altLang="en-US" b="1" dirty="0" smtClean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17" y="911439"/>
            <a:ext cx="1100137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2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9302" y="126228"/>
            <a:ext cx="10515600" cy="714032"/>
          </a:xfrm>
        </p:spPr>
        <p:txBody>
          <a:bodyPr/>
          <a:lstStyle/>
          <a:p>
            <a:r>
              <a:rPr lang="en-US" altLang="zh-CN" dirty="0" err="1" smtClean="0"/>
              <a:t>ProductController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249" y="980303"/>
            <a:ext cx="7810643" cy="519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5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9302" y="126228"/>
            <a:ext cx="10515600" cy="714032"/>
          </a:xfrm>
        </p:spPr>
        <p:txBody>
          <a:bodyPr/>
          <a:lstStyle/>
          <a:p>
            <a:r>
              <a:rPr lang="en-US" altLang="zh-CN" dirty="0" err="1" smtClean="0"/>
              <a:t>ProductController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119" y="840260"/>
            <a:ext cx="8130746" cy="545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2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9302" y="126228"/>
            <a:ext cx="10515600" cy="714032"/>
          </a:xfrm>
        </p:spPr>
        <p:txBody>
          <a:bodyPr/>
          <a:lstStyle/>
          <a:p>
            <a:r>
              <a:rPr lang="en-US" altLang="zh-CN" dirty="0" smtClean="0"/>
              <a:t>Product: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307" y="1341245"/>
            <a:ext cx="39814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4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9302" y="126228"/>
            <a:ext cx="10515600" cy="714032"/>
          </a:xfrm>
        </p:spPr>
        <p:txBody>
          <a:bodyPr/>
          <a:lstStyle/>
          <a:p>
            <a:r>
              <a:rPr lang="en-US" altLang="zh-CN" dirty="0" err="1" smtClean="0"/>
              <a:t>ProductForm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049" y="1439970"/>
            <a:ext cx="38100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89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80</Words>
  <Application>Microsoft Office PowerPoint</Application>
  <PresentationFormat>宽屏</PresentationFormat>
  <Paragraphs>25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Calibri Light</vt:lpstr>
      <vt:lpstr>Tahoma</vt:lpstr>
      <vt:lpstr>Wingdings</vt:lpstr>
      <vt:lpstr>Office 主题</vt:lpstr>
      <vt:lpstr>PowerPoint 演示文稿</vt:lpstr>
      <vt:lpstr>Springmvc4.3-Start</vt:lpstr>
      <vt:lpstr>导入需要的jar包 </vt:lpstr>
      <vt:lpstr>springmvc-config.xml </vt:lpstr>
      <vt:lpstr>web.xml </vt:lpstr>
      <vt:lpstr>ProductController:</vt:lpstr>
      <vt:lpstr>ProductController:</vt:lpstr>
      <vt:lpstr>Product:</vt:lpstr>
      <vt:lpstr>ProductForm:</vt:lpstr>
      <vt:lpstr>ProductService:</vt:lpstr>
      <vt:lpstr>ProductServiceImpl:</vt:lpstr>
      <vt:lpstr>ProductForm.jsp:</vt:lpstr>
      <vt:lpstr>ProductView.jsp:</vt:lpstr>
      <vt:lpstr>Index.html: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redyin</dc:creator>
  <cp:lastModifiedBy>win</cp:lastModifiedBy>
  <cp:revision>78</cp:revision>
  <dcterms:created xsi:type="dcterms:W3CDTF">2016-11-01T23:28:00Z</dcterms:created>
  <dcterms:modified xsi:type="dcterms:W3CDTF">2017-01-16T14:01:27Z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