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493" r:id="rId3"/>
    <p:sldId id="543" r:id="rId5"/>
    <p:sldId id="494" r:id="rId6"/>
    <p:sldId id="468" r:id="rId7"/>
    <p:sldId id="454" r:id="rId8"/>
    <p:sldId id="496" r:id="rId9"/>
    <p:sldId id="481" r:id="rId10"/>
    <p:sldId id="542" r:id="rId11"/>
    <p:sldId id="499" r:id="rId12"/>
    <p:sldId id="544" r:id="rId13"/>
    <p:sldId id="541" r:id="rId14"/>
    <p:sldId id="501" r:id="rId15"/>
    <p:sldId id="434" r:id="rId16"/>
    <p:sldId id="502" r:id="rId17"/>
    <p:sldId id="525" r:id="rId18"/>
    <p:sldId id="403" r:id="rId19"/>
    <p:sldId id="503" r:id="rId20"/>
    <p:sldId id="603" r:id="rId21"/>
    <p:sldId id="604" r:id="rId22"/>
    <p:sldId id="605" r:id="rId23"/>
    <p:sldId id="606" r:id="rId24"/>
    <p:sldId id="394" r:id="rId25"/>
    <p:sldId id="473" r:id="rId26"/>
    <p:sldId id="476" r:id="rId27"/>
    <p:sldId id="574" r:id="rId28"/>
    <p:sldId id="575" r:id="rId29"/>
    <p:sldId id="576" r:id="rId30"/>
    <p:sldId id="587" r:id="rId31"/>
    <p:sldId id="588" r:id="rId32"/>
    <p:sldId id="589" r:id="rId33"/>
    <p:sldId id="590" r:id="rId34"/>
    <p:sldId id="387" r:id="rId35"/>
    <p:sldId id="474" r:id="rId36"/>
    <p:sldId id="504" r:id="rId37"/>
    <p:sldId id="505" r:id="rId38"/>
    <p:sldId id="506" r:id="rId39"/>
    <p:sldId id="441" r:id="rId40"/>
    <p:sldId id="483" r:id="rId41"/>
    <p:sldId id="507" r:id="rId42"/>
    <p:sldId id="607" r:id="rId43"/>
    <p:sldId id="508" r:id="rId44"/>
  </p:sldIdLst>
  <p:sldSz cx="9721850" cy="5400675"/>
  <p:notesSz cx="6858000" cy="9144000"/>
  <p:defaultTextStyle>
    <a:defPPr>
      <a:defRPr lang="zh-CN"/>
    </a:defPPr>
    <a:lvl1pPr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82600" indent="-25400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67105" indent="-52705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450975" indent="-79375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935480" indent="-106680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DF"/>
    <a:srgbClr val="F4650A"/>
    <a:srgbClr val="FF9201"/>
    <a:srgbClr val="7030A0"/>
    <a:srgbClr val="E64D1B"/>
    <a:srgbClr val="83BD4D"/>
    <a:srgbClr val="C52156"/>
    <a:srgbClr val="2993A3"/>
    <a:srgbClr val="CC1E4A"/>
    <a:srgbClr val="F3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4" autoAdjust="0"/>
    <p:restoredTop sz="94660"/>
  </p:normalViewPr>
  <p:slideViewPr>
    <p:cSldViewPr>
      <p:cViewPr varScale="1">
        <p:scale>
          <a:sx n="109" d="100"/>
          <a:sy n="109" d="100"/>
        </p:scale>
        <p:origin x="78" y="78"/>
      </p:cViewPr>
      <p:guideLst>
        <p:guide orient="horz" pos="1720"/>
        <p:guide pos="30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91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"/>
          <c:y val="0.0880078070861339"/>
          <c:w val="0.538659325787402"/>
          <c:h val="0.8079889389770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"/>
          <c:y val="0.0880078070861339"/>
          <c:w val="0.538659325787402"/>
          <c:h val="0.8079889389770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"/>
          <c:y val="0.0880078070861339"/>
          <c:w val="0.538659325787402"/>
          <c:h val="0.8079889389770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0067B0"/>
            </a:solidFill>
            <a:ln>
              <a:noFill/>
            </a:ln>
            <a:effectLst/>
          </c:spPr>
          <c:explosion val="0"/>
          <c:dPt>
            <c:idx val="0"/>
            <c:bubble3D val="0"/>
            <c:spPr>
              <a:solidFill>
                <a:srgbClr val="0067B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82600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67105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450975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935480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41935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22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09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096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416C38D1-B2BE-413E-AA30-76D6C8A318A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81AC2C27-307D-4323-98C2-B3CA134E014E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561F62DF-5B4D-4355-B6E9-CE63482297A0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33FA373F-394D-4945-AF55-FC857FB1A5F7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579EEE61-6411-42CC-8D36-97057DBDD0A4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D753798A-EA77-46EB-A121-A9C0E2741236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5409D5DA-563B-4E70-99A2-F262D60F5A2B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B36D8F85-41A6-4DD6-AA48-706EFF37D0B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156A9249-D617-4CC2-9D80-860C6969B6EC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77" y="287537"/>
            <a:ext cx="8385096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377" y="5005627"/>
            <a:ext cx="2187416" cy="28753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D2E55C80-E197-4DF2-B7E4-783FB352D29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0363" y="5005627"/>
            <a:ext cx="3281124" cy="28753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6057" y="5005627"/>
            <a:ext cx="2187416" cy="28753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412197A-6E6C-49FE-B5AB-060DA0705F5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66470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61950" indent="-36195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1625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microsoft.com/office/2007/relationships/hdphoto" Target="../media/hdphoto2.wdp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microsoft.com/office/2007/relationships/hdphoto" Target="../media/hdphoto5.wdp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microsoft.com/office/2007/relationships/hdphoto" Target="../media/hdphoto4.wdp"/><Relationship Id="rId3" Type="http://schemas.openxmlformats.org/officeDocument/2006/relationships/image" Target="../media/image13.png"/><Relationship Id="rId2" Type="http://schemas.microsoft.com/office/2007/relationships/hdphoto" Target="../media/hdphoto3.wdp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28589" y="83205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87881" y="3270198"/>
            <a:ext cx="41538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年终述职报告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7033" y="1762879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95264" y="1777505"/>
              <a:ext cx="45085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en-US" altLang="zh-CN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/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/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/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09410" y="4204018"/>
            <a:ext cx="2590800" cy="3835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>
                <a:sym typeface="+mn-ea"/>
              </a:rPr>
              <a:t>述职人：曾瑞昆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0729" y="2615706"/>
            <a:ext cx="3400607" cy="113387"/>
            <a:chOff x="1507396" y="1628800"/>
            <a:chExt cx="4320480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198456" y="2615706"/>
            <a:ext cx="3400607" cy="113387"/>
            <a:chOff x="1507396" y="1628800"/>
            <a:chExt cx="4320480" cy="14401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06"/>
          <p:cNvSpPr txBox="1"/>
          <p:nvPr/>
        </p:nvSpPr>
        <p:spPr>
          <a:xfrm>
            <a:off x="461200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07"/>
          <p:cNvSpPr txBox="1"/>
          <p:nvPr/>
        </p:nvSpPr>
        <p:spPr>
          <a:xfrm>
            <a:off x="424015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08"/>
          <p:cNvSpPr txBox="1"/>
          <p:nvPr/>
        </p:nvSpPr>
        <p:spPr>
          <a:xfrm>
            <a:off x="386231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09"/>
          <p:cNvSpPr txBox="1"/>
          <p:nvPr/>
        </p:nvSpPr>
        <p:spPr>
          <a:xfrm>
            <a:off x="348446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10"/>
          <p:cNvSpPr txBox="1"/>
          <p:nvPr/>
        </p:nvSpPr>
        <p:spPr>
          <a:xfrm>
            <a:off x="3106622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11"/>
          <p:cNvSpPr txBox="1"/>
          <p:nvPr/>
        </p:nvSpPr>
        <p:spPr>
          <a:xfrm>
            <a:off x="272877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12"/>
          <p:cNvSpPr txBox="1"/>
          <p:nvPr/>
        </p:nvSpPr>
        <p:spPr>
          <a:xfrm>
            <a:off x="235093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13"/>
          <p:cNvSpPr txBox="1"/>
          <p:nvPr/>
        </p:nvSpPr>
        <p:spPr>
          <a:xfrm>
            <a:off x="197308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14"/>
          <p:cNvSpPr txBox="1"/>
          <p:nvPr/>
        </p:nvSpPr>
        <p:spPr>
          <a:xfrm>
            <a:off x="159524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15"/>
          <p:cNvSpPr txBox="1"/>
          <p:nvPr/>
        </p:nvSpPr>
        <p:spPr>
          <a:xfrm>
            <a:off x="1182071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16"/>
          <p:cNvSpPr txBox="1"/>
          <p:nvPr/>
        </p:nvSpPr>
        <p:spPr>
          <a:xfrm>
            <a:off x="505679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17"/>
          <p:cNvSpPr txBox="1"/>
          <p:nvPr/>
        </p:nvSpPr>
        <p:spPr>
          <a:xfrm>
            <a:off x="543296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18"/>
          <p:cNvSpPr txBox="1"/>
          <p:nvPr/>
        </p:nvSpPr>
        <p:spPr>
          <a:xfrm>
            <a:off x="581081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19"/>
          <p:cNvSpPr txBox="1"/>
          <p:nvPr/>
        </p:nvSpPr>
        <p:spPr>
          <a:xfrm>
            <a:off x="6188660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20"/>
          <p:cNvSpPr txBox="1"/>
          <p:nvPr/>
        </p:nvSpPr>
        <p:spPr>
          <a:xfrm>
            <a:off x="656650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694434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22"/>
          <p:cNvSpPr txBox="1"/>
          <p:nvPr/>
        </p:nvSpPr>
        <p:spPr>
          <a:xfrm>
            <a:off x="732219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23"/>
          <p:cNvSpPr txBox="1"/>
          <p:nvPr/>
        </p:nvSpPr>
        <p:spPr>
          <a:xfrm>
            <a:off x="770003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24"/>
          <p:cNvSpPr txBox="1"/>
          <p:nvPr/>
        </p:nvSpPr>
        <p:spPr>
          <a:xfrm>
            <a:off x="807788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25"/>
          <p:cNvSpPr txBox="1"/>
          <p:nvPr/>
        </p:nvSpPr>
        <p:spPr>
          <a:xfrm>
            <a:off x="8420405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4239260" y="3042285"/>
            <a:ext cx="521970" cy="255270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五边形 48"/>
          <p:cNvSpPr/>
          <p:nvPr/>
        </p:nvSpPr>
        <p:spPr>
          <a:xfrm flipH="1">
            <a:off x="4384040" y="3477260"/>
            <a:ext cx="377190" cy="255270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五边形 49"/>
          <p:cNvSpPr/>
          <p:nvPr/>
        </p:nvSpPr>
        <p:spPr>
          <a:xfrm flipH="1">
            <a:off x="4239260" y="3911600"/>
            <a:ext cx="521970" cy="255270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五边形 50"/>
          <p:cNvSpPr/>
          <p:nvPr/>
        </p:nvSpPr>
        <p:spPr>
          <a:xfrm flipH="1">
            <a:off x="4239260" y="4346575"/>
            <a:ext cx="521970" cy="255270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4759960" y="4780915"/>
            <a:ext cx="76200" cy="255270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133"/>
          <p:cNvSpPr txBox="1"/>
          <p:nvPr/>
        </p:nvSpPr>
        <p:spPr>
          <a:xfrm>
            <a:off x="3006385" y="3012711"/>
            <a:ext cx="57912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endParaRPr lang="en-US" altLang="zh-CN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4"/>
          <p:cNvSpPr txBox="1"/>
          <p:nvPr/>
        </p:nvSpPr>
        <p:spPr>
          <a:xfrm>
            <a:off x="3053433" y="3447215"/>
            <a:ext cx="47244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CSS</a:t>
            </a:r>
            <a:endParaRPr lang="en-US" altLang="zh-CN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3054031" y="3932356"/>
            <a:ext cx="33020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JS</a:t>
            </a:r>
            <a:endParaRPr lang="en-US" altLang="zh-CN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6"/>
          <p:cNvSpPr txBox="1"/>
          <p:nvPr/>
        </p:nvSpPr>
        <p:spPr>
          <a:xfrm>
            <a:off x="3006173" y="4367417"/>
            <a:ext cx="78359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zh-CN" altLang="en-US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调试能力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7"/>
          <p:cNvSpPr txBox="1"/>
          <p:nvPr/>
        </p:nvSpPr>
        <p:spPr>
          <a:xfrm>
            <a:off x="4005494" y="4802101"/>
            <a:ext cx="47244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五边形 57"/>
          <p:cNvSpPr/>
          <p:nvPr/>
        </p:nvSpPr>
        <p:spPr>
          <a:xfrm>
            <a:off x="5198745" y="3042285"/>
            <a:ext cx="937895" cy="255270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五边形 58"/>
          <p:cNvSpPr/>
          <p:nvPr/>
        </p:nvSpPr>
        <p:spPr>
          <a:xfrm>
            <a:off x="5198745" y="3477260"/>
            <a:ext cx="755015" cy="255270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五边形 59"/>
          <p:cNvSpPr/>
          <p:nvPr/>
        </p:nvSpPr>
        <p:spPr>
          <a:xfrm>
            <a:off x="5198745" y="3911600"/>
            <a:ext cx="937260" cy="255270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五边形 60"/>
          <p:cNvSpPr/>
          <p:nvPr/>
        </p:nvSpPr>
        <p:spPr>
          <a:xfrm>
            <a:off x="5198745" y="4346575"/>
            <a:ext cx="974725" cy="255270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五边形 61"/>
          <p:cNvSpPr/>
          <p:nvPr/>
        </p:nvSpPr>
        <p:spPr>
          <a:xfrm>
            <a:off x="5198745" y="4780915"/>
            <a:ext cx="234950" cy="255270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47"/>
          <p:cNvSpPr txBox="1"/>
          <p:nvPr/>
        </p:nvSpPr>
        <p:spPr>
          <a:xfrm>
            <a:off x="7068175" y="3033666"/>
            <a:ext cx="57912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endParaRPr lang="en-US" altLang="zh-CN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Box 148"/>
          <p:cNvSpPr txBox="1"/>
          <p:nvPr/>
        </p:nvSpPr>
        <p:spPr>
          <a:xfrm>
            <a:off x="7200516" y="3513255"/>
            <a:ext cx="447040" cy="24892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155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CSS</a:t>
            </a:r>
            <a:endParaRPr lang="en-US" altLang="zh-CN" sz="1155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149"/>
          <p:cNvSpPr txBox="1"/>
          <p:nvPr/>
        </p:nvSpPr>
        <p:spPr>
          <a:xfrm>
            <a:off x="7317318" y="3932356"/>
            <a:ext cx="33020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JS</a:t>
            </a:r>
            <a:endParaRPr lang="en-US" altLang="zh-CN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50"/>
          <p:cNvSpPr txBox="1"/>
          <p:nvPr/>
        </p:nvSpPr>
        <p:spPr>
          <a:xfrm>
            <a:off x="6916736" y="4367417"/>
            <a:ext cx="78359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zh-CN" altLang="en-US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调试能力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51"/>
          <p:cNvSpPr txBox="1"/>
          <p:nvPr/>
        </p:nvSpPr>
        <p:spPr>
          <a:xfrm>
            <a:off x="5663493" y="4802101"/>
            <a:ext cx="472440" cy="26416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54"/>
          <p:cNvSpPr txBox="1"/>
          <p:nvPr/>
        </p:nvSpPr>
        <p:spPr>
          <a:xfrm>
            <a:off x="4835933" y="3012557"/>
            <a:ext cx="344170" cy="31369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zh-CN" altLang="en-US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各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155"/>
          <p:cNvSpPr txBox="1"/>
          <p:nvPr/>
        </p:nvSpPr>
        <p:spPr>
          <a:xfrm>
            <a:off x="4835933" y="3447205"/>
            <a:ext cx="344170" cy="31369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zh-CN" altLang="en-US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156"/>
          <p:cNvSpPr txBox="1"/>
          <p:nvPr/>
        </p:nvSpPr>
        <p:spPr>
          <a:xfrm>
            <a:off x="4835932" y="3881851"/>
            <a:ext cx="344170" cy="31369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zh-CN" altLang="en-US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技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57"/>
          <p:cNvSpPr txBox="1"/>
          <p:nvPr/>
        </p:nvSpPr>
        <p:spPr>
          <a:xfrm>
            <a:off x="4835932" y="4316499"/>
            <a:ext cx="344170" cy="31369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zh-CN" altLang="en-US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能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158"/>
          <p:cNvSpPr txBox="1"/>
          <p:nvPr/>
        </p:nvSpPr>
        <p:spPr>
          <a:xfrm>
            <a:off x="4835933" y="4751147"/>
            <a:ext cx="344170" cy="31369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zh-CN" altLang="en-US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11093" y="1102789"/>
            <a:ext cx="1257723" cy="480654"/>
            <a:chOff x="3295234" y="2676992"/>
            <a:chExt cx="2596057" cy="359774"/>
          </a:xfrm>
        </p:grpSpPr>
        <p:sp>
          <p:nvSpPr>
            <p:cNvPr id="74" name="圆角矩形 73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63"/>
            <p:cNvSpPr txBox="1"/>
            <p:nvPr/>
          </p:nvSpPr>
          <p:spPr>
            <a:xfrm>
              <a:off x="3354760" y="2677383"/>
              <a:ext cx="2531853" cy="35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20" dirty="0" smtClean="0">
                  <a:solidFill>
                    <a:srgbClr val="0067B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2016</a:t>
              </a:r>
              <a:r>
                <a:rPr lang="zh-CN" altLang="en-US" sz="2520" dirty="0" smtClean="0">
                  <a:solidFill>
                    <a:srgbClr val="0067B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endParaRPr lang="zh-CN" altLang="en-US" sz="252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167"/>
          <p:cNvSpPr txBox="1"/>
          <p:nvPr/>
        </p:nvSpPr>
        <p:spPr>
          <a:xfrm>
            <a:off x="1229372" y="1739762"/>
            <a:ext cx="35319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0040" eaLnBrk="1" latinLnBrk="0" hangingPunct="1">
              <a:extLst>
                <a:ext uri="{35155182-B16C-46BC-9424-99874614C6A1}">
                  <wpsdc:indentchars xmlns:wpsdc="http://www.wps.cn/officeDocument/2017/drawingmlCustomData" val="200" checksum="774189612"/>
                </a:ext>
              </a:extLst>
            </a:pPr>
            <a:r>
              <a:rPr lang="zh-CN" altLang="en-US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入职的一年，处于起步阶段，各项技能水平偏低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065263" y="1109789"/>
            <a:ext cx="1257723" cy="480654"/>
            <a:chOff x="3295234" y="2676992"/>
            <a:chExt cx="2596057" cy="359774"/>
          </a:xfrm>
        </p:grpSpPr>
        <p:sp>
          <p:nvSpPr>
            <p:cNvPr id="78" name="圆角矩形 77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TextBox 170"/>
            <p:cNvSpPr txBox="1"/>
            <p:nvPr/>
          </p:nvSpPr>
          <p:spPr>
            <a:xfrm>
              <a:off x="3354760" y="2677383"/>
              <a:ext cx="2531853" cy="35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2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2017</a:t>
              </a:r>
              <a:r>
                <a:rPr lang="zh-CN" altLang="en-US" sz="2520" dirty="0" smtClean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endParaRPr lang="zh-CN" altLang="en-US" sz="252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0" name="TextBox 171"/>
          <p:cNvSpPr txBox="1"/>
          <p:nvPr/>
        </p:nvSpPr>
        <p:spPr>
          <a:xfrm>
            <a:off x="4944172" y="1739779"/>
            <a:ext cx="3531963" cy="67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0040" eaLnBrk="1" latinLnBrk="0" hangingPunct="1">
              <a:extLst>
                <a:ext uri="{35155182-B16C-46BC-9424-99874614C6A1}">
                  <wpsdc:indentchars xmlns:wpsdc="http://www.wps.cn/officeDocument/2017/drawingmlCustomData" val="200" checksum="774189612"/>
                </a:ext>
              </a:extLst>
            </a:pPr>
            <a:r>
              <a:rPr lang="zh-CN" altLang="en-US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经过一年的工作学习生活，自我感觉自己的，专业技能都有了不同程度的成长，至少自己觉得自有所成长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83" name="文本框 6"/>
          <p:cNvSpPr>
            <a:spLocks noChangeArrowheads="1"/>
          </p:cNvSpPr>
          <p:nvPr/>
        </p:nvSpPr>
        <p:spPr bwMode="auto">
          <a:xfrm>
            <a:off x="3585210" y="56515"/>
            <a:ext cx="2375535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前后对比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49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149"/>
                            </p:stCondLst>
                            <p:childTnLst>
                              <p:par>
                                <p:cTn id="1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649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149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/>
      <p:bldP spid="54" grpId="0"/>
      <p:bldP spid="55" grpId="0"/>
      <p:bldP spid="56" grpId="0"/>
      <p:bldP spid="57" grpId="0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6" grpId="0"/>
      <p:bldP spid="80" grpId="0"/>
      <p:bldP spid="84" grpId="0"/>
      <p:bldP spid="8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25" idx="2"/>
            <a:endCxn id="18" idx="6"/>
          </p:cNvCxnSpPr>
          <p:nvPr/>
        </p:nvCxnSpPr>
        <p:spPr>
          <a:xfrm flipH="1">
            <a:off x="1257300" y="4097655"/>
            <a:ext cx="4648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" idx="2"/>
            <a:endCxn id="25" idx="6"/>
          </p:cNvCxnSpPr>
          <p:nvPr/>
        </p:nvCxnSpPr>
        <p:spPr>
          <a:xfrm flipH="1">
            <a:off x="1957705" y="4085590"/>
            <a:ext cx="501015" cy="1206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9" idx="2"/>
            <a:endCxn id="32" idx="6"/>
          </p:cNvCxnSpPr>
          <p:nvPr/>
        </p:nvCxnSpPr>
        <p:spPr>
          <a:xfrm flipH="1">
            <a:off x="2694305" y="4085590"/>
            <a:ext cx="52387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9" idx="6"/>
            <a:endCxn id="46" idx="2"/>
          </p:cNvCxnSpPr>
          <p:nvPr/>
        </p:nvCxnSpPr>
        <p:spPr>
          <a:xfrm>
            <a:off x="3453765" y="4085590"/>
            <a:ext cx="429895" cy="508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6"/>
            <a:endCxn id="53" idx="1"/>
          </p:cNvCxnSpPr>
          <p:nvPr/>
        </p:nvCxnSpPr>
        <p:spPr>
          <a:xfrm flipV="1">
            <a:off x="4119245" y="3264535"/>
            <a:ext cx="455295" cy="8261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3" idx="4"/>
            <a:endCxn id="60" idx="1"/>
          </p:cNvCxnSpPr>
          <p:nvPr/>
        </p:nvCxnSpPr>
        <p:spPr>
          <a:xfrm flipV="1">
            <a:off x="4658360" y="1553210"/>
            <a:ext cx="687705" cy="151003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0" idx="6"/>
            <a:endCxn id="67" idx="2"/>
          </p:cNvCxnSpPr>
          <p:nvPr/>
        </p:nvCxnSpPr>
        <p:spPr>
          <a:xfrm>
            <a:off x="5547360" y="1469390"/>
            <a:ext cx="457200" cy="508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7" idx="6"/>
            <a:endCxn id="74" idx="2"/>
          </p:cNvCxnSpPr>
          <p:nvPr/>
        </p:nvCxnSpPr>
        <p:spPr>
          <a:xfrm>
            <a:off x="6240145" y="1474470"/>
            <a:ext cx="488315" cy="508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1" idx="3"/>
            <a:endCxn id="74" idx="7"/>
          </p:cNvCxnSpPr>
          <p:nvPr/>
        </p:nvCxnSpPr>
        <p:spPr>
          <a:xfrm flipH="1" flipV="1">
            <a:off x="6929755" y="1563370"/>
            <a:ext cx="582930" cy="21666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8" idx="0"/>
            <a:endCxn id="81" idx="7"/>
          </p:cNvCxnSpPr>
          <p:nvPr/>
        </p:nvCxnSpPr>
        <p:spPr>
          <a:xfrm flipH="1">
            <a:off x="7679690" y="1602740"/>
            <a:ext cx="592455" cy="229425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8" idx="0"/>
            <a:endCxn id="95" idx="1"/>
          </p:cNvCxnSpPr>
          <p:nvPr/>
        </p:nvCxnSpPr>
        <p:spPr>
          <a:xfrm>
            <a:off x="8272334" y="1602794"/>
            <a:ext cx="641350" cy="18484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00391" y="4593793"/>
            <a:ext cx="8731091" cy="3064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 flipV="1">
            <a:off x="963717" y="3923794"/>
            <a:ext cx="351073" cy="838549"/>
            <a:chOff x="581025" y="-409857"/>
            <a:chExt cx="1619642" cy="3868563"/>
          </a:xfrm>
        </p:grpSpPr>
        <p:grpSp>
          <p:nvGrpSpPr>
            <p:cNvPr id="17" name="组合 1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19" name="组合 1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2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TextBox 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1664440" y="3923712"/>
            <a:ext cx="351073" cy="838549"/>
            <a:chOff x="581025" y="-409857"/>
            <a:chExt cx="1619642" cy="38685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26" name="组合 2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8" name="同心圆 2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1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V="1">
            <a:off x="2400812" y="3911326"/>
            <a:ext cx="351073" cy="838549"/>
            <a:chOff x="581025" y="-409857"/>
            <a:chExt cx="1619642" cy="386856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33" name="组合 32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5" name="同心圆 3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TextBox 22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3160356" y="3911314"/>
            <a:ext cx="351073" cy="838549"/>
            <a:chOff x="581025" y="-409857"/>
            <a:chExt cx="1619642" cy="3868563"/>
          </a:xfrm>
        </p:grpSpPr>
        <p:grpSp>
          <p:nvGrpSpPr>
            <p:cNvPr id="38" name="组合 37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0" name="组合 39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2" name="同心圆 4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29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flipV="1">
            <a:off x="3825676" y="3916590"/>
            <a:ext cx="351073" cy="838549"/>
            <a:chOff x="581025" y="-409857"/>
            <a:chExt cx="1619642" cy="3868563"/>
          </a:xfrm>
        </p:grpSpPr>
        <p:grpSp>
          <p:nvGrpSpPr>
            <p:cNvPr id="45" name="组合 44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7" name="组合 46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9" name="同心圆 4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TextBox 36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flipV="1">
            <a:off x="4482686" y="3006604"/>
            <a:ext cx="351073" cy="838549"/>
            <a:chOff x="581025" y="-409857"/>
            <a:chExt cx="1619642" cy="3868563"/>
          </a:xfrm>
        </p:grpSpPr>
        <p:grpSp>
          <p:nvGrpSpPr>
            <p:cNvPr id="52" name="组合 51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54" name="组合 5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6" name="同心圆 5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TextBox 43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flipV="1">
            <a:off x="5253936" y="1295539"/>
            <a:ext cx="351073" cy="838549"/>
            <a:chOff x="581025" y="-409857"/>
            <a:chExt cx="1619642" cy="3868563"/>
          </a:xfrm>
        </p:grpSpPr>
        <p:grpSp>
          <p:nvGrpSpPr>
            <p:cNvPr id="59" name="组合 58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1" name="组合 60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63" name="同心圆 6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50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0" name="椭圆 59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flipV="1">
            <a:off x="5946666" y="1300546"/>
            <a:ext cx="351073" cy="838549"/>
            <a:chOff x="581025" y="-409857"/>
            <a:chExt cx="1619642" cy="3868563"/>
          </a:xfrm>
        </p:grpSpPr>
        <p:grpSp>
          <p:nvGrpSpPr>
            <p:cNvPr id="66" name="组合 65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8" name="组合 67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0" name="同心圆 69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9" name="TextBox 5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7" name="椭圆 66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flipV="1">
            <a:off x="6670436" y="1305269"/>
            <a:ext cx="351073" cy="838549"/>
            <a:chOff x="581025" y="-409857"/>
            <a:chExt cx="1619642" cy="3868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75" name="组合 74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7" name="同心圆 76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64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V="1">
            <a:off x="7420323" y="3639322"/>
            <a:ext cx="351073" cy="838549"/>
            <a:chOff x="581025" y="-409857"/>
            <a:chExt cx="1619642" cy="3868563"/>
          </a:xfrm>
        </p:grpSpPr>
        <p:grpSp>
          <p:nvGrpSpPr>
            <p:cNvPr id="80" name="组合 79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2" name="组合 8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84" name="同心圆 8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71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flipV="1">
            <a:off x="8096162" y="1310643"/>
            <a:ext cx="351073" cy="838549"/>
            <a:chOff x="581025" y="-409857"/>
            <a:chExt cx="1619642" cy="3868563"/>
          </a:xfrm>
        </p:grpSpPr>
        <p:grpSp>
          <p:nvGrpSpPr>
            <p:cNvPr id="87" name="组合 8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9" name="组合 8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1" name="同心圆 9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TextBox 78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flipV="1">
            <a:off x="8821469" y="3193470"/>
            <a:ext cx="351073" cy="838549"/>
            <a:chOff x="581025" y="-409857"/>
            <a:chExt cx="1619642" cy="3868563"/>
          </a:xfrm>
        </p:grpSpPr>
        <p:grpSp>
          <p:nvGrpSpPr>
            <p:cNvPr id="94" name="组合 9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96" name="组合 9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7" name="TextBox 8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0" name="TextBox 137"/>
          <p:cNvSpPr txBox="1"/>
          <p:nvPr/>
        </p:nvSpPr>
        <p:spPr>
          <a:xfrm>
            <a:off x="829049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38"/>
          <p:cNvSpPr txBox="1"/>
          <p:nvPr/>
        </p:nvSpPr>
        <p:spPr>
          <a:xfrm>
            <a:off x="1577008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39"/>
          <p:cNvSpPr txBox="1"/>
          <p:nvPr/>
        </p:nvSpPr>
        <p:spPr>
          <a:xfrm>
            <a:off x="2337310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140"/>
          <p:cNvSpPr txBox="1"/>
          <p:nvPr/>
        </p:nvSpPr>
        <p:spPr>
          <a:xfrm>
            <a:off x="3085258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41"/>
          <p:cNvSpPr txBox="1"/>
          <p:nvPr/>
        </p:nvSpPr>
        <p:spPr>
          <a:xfrm>
            <a:off x="3762089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142"/>
          <p:cNvSpPr txBox="1"/>
          <p:nvPr/>
        </p:nvSpPr>
        <p:spPr>
          <a:xfrm>
            <a:off x="4490023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43"/>
          <p:cNvSpPr txBox="1"/>
          <p:nvPr/>
        </p:nvSpPr>
        <p:spPr>
          <a:xfrm>
            <a:off x="5166725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144"/>
          <p:cNvSpPr txBox="1"/>
          <p:nvPr/>
        </p:nvSpPr>
        <p:spPr>
          <a:xfrm>
            <a:off x="5883249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TextBox 145"/>
          <p:cNvSpPr txBox="1"/>
          <p:nvPr/>
        </p:nvSpPr>
        <p:spPr>
          <a:xfrm>
            <a:off x="6630596" y="4747030"/>
            <a:ext cx="47801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TextBox 146"/>
          <p:cNvSpPr txBox="1"/>
          <p:nvPr/>
        </p:nvSpPr>
        <p:spPr>
          <a:xfrm>
            <a:off x="7339139" y="4747030"/>
            <a:ext cx="58221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xtBox 147"/>
          <p:cNvSpPr txBox="1"/>
          <p:nvPr/>
        </p:nvSpPr>
        <p:spPr>
          <a:xfrm>
            <a:off x="8088798" y="4747030"/>
            <a:ext cx="56823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TextBox 148"/>
          <p:cNvSpPr txBox="1"/>
          <p:nvPr/>
        </p:nvSpPr>
        <p:spPr>
          <a:xfrm>
            <a:off x="8765374" y="4747030"/>
            <a:ext cx="58221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TextBox 149"/>
          <p:cNvSpPr txBox="1"/>
          <p:nvPr/>
        </p:nvSpPr>
        <p:spPr>
          <a:xfrm>
            <a:off x="352168" y="93637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获取新知时间图</a:t>
            </a:r>
            <a:endParaRPr lang="zh-CN" altLang="zh-CN" sz="240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Box 151"/>
          <p:cNvSpPr txBox="1"/>
          <p:nvPr/>
        </p:nvSpPr>
        <p:spPr>
          <a:xfrm>
            <a:off x="1200785" y="3331210"/>
            <a:ext cx="2534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1-5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月不知道的成长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18" name="TextBox 155"/>
          <p:cNvSpPr txBox="1"/>
          <p:nvPr/>
        </p:nvSpPr>
        <p:spPr>
          <a:xfrm>
            <a:off x="3398520" y="2330450"/>
            <a:ext cx="1435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月湖北省委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IE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低版本的兼容性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19" name="TextBox 156"/>
          <p:cNvSpPr txBox="1"/>
          <p:nvPr/>
        </p:nvSpPr>
        <p:spPr>
          <a:xfrm>
            <a:off x="5437505" y="1743075"/>
            <a:ext cx="1739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7-9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月北京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1.VUE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学习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2.PHP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学习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3.CSDN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博客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4..github/git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5.webpack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学习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22" name="TextBox 159"/>
          <p:cNvSpPr txBox="1"/>
          <p:nvPr/>
        </p:nvSpPr>
        <p:spPr>
          <a:xfrm>
            <a:off x="5883092" y="3791509"/>
            <a:ext cx="1338580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iperf </a:t>
            </a: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等测试工具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extBox 160"/>
          <p:cNvSpPr txBox="1"/>
          <p:nvPr/>
        </p:nvSpPr>
        <p:spPr>
          <a:xfrm>
            <a:off x="6911135" y="491597"/>
            <a:ext cx="250317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11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月北京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建站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www.zengruikun.com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微信公众号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小程序起步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3.highcharts.js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4.php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学习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24" name="TextBox 161"/>
          <p:cNvSpPr txBox="1"/>
          <p:nvPr/>
        </p:nvSpPr>
        <p:spPr>
          <a:xfrm>
            <a:off x="493433" y="1553183"/>
            <a:ext cx="26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方正兰亭细黑_GBK_M" pitchFamily="2" charset="2"/>
                <a:sym typeface="Arial" panose="020B0604020202020204" pitchFamily="34" charset="0"/>
              </a:rPr>
              <a:t>今年所学的时间分布图，通过图表以及结合上一页，可以看出，获取新知的时间主要为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方正兰亭细黑_GBK_M" pitchFamily="2" charset="2"/>
                <a:sym typeface="Arial" panose="020B0604020202020204" pitchFamily="34" charset="0"/>
              </a:rPr>
              <a:t>7-9,11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方正兰亭细黑_GBK_M" pitchFamily="2" charset="2"/>
                <a:sym typeface="Arial" panose="020B0604020202020204" pitchFamily="34" charset="0"/>
              </a:rPr>
              <a:t>月这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方正兰亭细黑_GBK_M" pitchFamily="2" charset="2"/>
                <a:sym typeface="Arial" panose="020B0604020202020204" pitchFamily="34" charset="0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方正兰亭细黑_GBK_M" pitchFamily="2" charset="2"/>
                <a:sym typeface="Arial" panose="020B0604020202020204" pitchFamily="34" charset="0"/>
              </a:rPr>
              <a:t>个月时间，而且都是被外派北京的时候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127" name="文本框 6"/>
          <p:cNvSpPr>
            <a:spLocks noChangeArrowheads="1"/>
          </p:cNvSpPr>
          <p:nvPr/>
        </p:nvSpPr>
        <p:spPr bwMode="auto">
          <a:xfrm>
            <a:off x="3832225" y="85090"/>
            <a:ext cx="1973580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获取新知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4" grpId="0"/>
      <p:bldP spid="118" grpId="0"/>
      <p:bldP spid="119" grpId="0"/>
      <p:bldP spid="122" grpId="0"/>
      <p:bldP spid="123" grpId="0"/>
      <p:bldP spid="124" grpId="0"/>
      <p:bldP spid="128" grpId="0"/>
      <p:bldP spid="127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3"/>
          <p:cNvCxnSpPr>
            <a:cxnSpLocks noChangeShapeType="1"/>
          </p:cNvCxnSpPr>
          <p:nvPr/>
        </p:nvCxnSpPr>
        <p:spPr bwMode="auto">
          <a:xfrm flipV="1">
            <a:off x="1735536" y="1475185"/>
            <a:ext cx="2862858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6"/>
          <p:cNvCxnSpPr>
            <a:cxnSpLocks noChangeShapeType="1"/>
          </p:cNvCxnSpPr>
          <p:nvPr/>
        </p:nvCxnSpPr>
        <p:spPr bwMode="auto">
          <a:xfrm flipH="1" flipV="1">
            <a:off x="5080954" y="1475185"/>
            <a:ext cx="2969121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2"/>
          <p:cNvCxnSpPr>
            <a:cxnSpLocks noChangeShapeType="1"/>
          </p:cNvCxnSpPr>
          <p:nvPr/>
        </p:nvCxnSpPr>
        <p:spPr bwMode="auto">
          <a:xfrm flipH="1">
            <a:off x="5080954" y="4175523"/>
            <a:ext cx="2969121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肘形连接符 4"/>
          <p:cNvCxnSpPr>
            <a:cxnSpLocks noChangeShapeType="1"/>
          </p:cNvCxnSpPr>
          <p:nvPr/>
        </p:nvCxnSpPr>
        <p:spPr bwMode="auto">
          <a:xfrm>
            <a:off x="1735536" y="4175523"/>
            <a:ext cx="2862858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2239010" y="3602355"/>
            <a:ext cx="2265045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年纪相仿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志同道合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相互尊敬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6907" y="3029070"/>
            <a:ext cx="1029354" cy="1029354"/>
            <a:chOff x="1072935" y="2884829"/>
            <a:chExt cx="980337" cy="980337"/>
          </a:xfrm>
        </p:grpSpPr>
        <p:grpSp>
          <p:nvGrpSpPr>
            <p:cNvPr id="12" name="组合 11"/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9"/>
            <p:cNvGrpSpPr/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14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3"/>
          <p:cNvSpPr>
            <a:spLocks noChangeArrowheads="1"/>
          </p:cNvSpPr>
          <p:nvPr/>
        </p:nvSpPr>
        <p:spPr bwMode="auto">
          <a:xfrm>
            <a:off x="5081270" y="3601720"/>
            <a:ext cx="2256790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1.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身体素质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2.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硬件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软件环境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3.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充满生机氛围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0" name="文本框 16"/>
          <p:cNvSpPr>
            <a:spLocks noChangeArrowheads="1"/>
          </p:cNvSpPr>
          <p:nvPr/>
        </p:nvSpPr>
        <p:spPr bwMode="auto">
          <a:xfrm>
            <a:off x="2338110" y="1152643"/>
            <a:ext cx="1343660" cy="36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一、求知欲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17"/>
          <p:cNvSpPr>
            <a:spLocks noChangeArrowheads="1"/>
          </p:cNvSpPr>
          <p:nvPr/>
        </p:nvSpPr>
        <p:spPr bwMode="auto">
          <a:xfrm>
            <a:off x="5139711" y="1527691"/>
            <a:ext cx="2256532" cy="91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平常心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勿好高骛远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明确短期目标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35398" y="3060378"/>
            <a:ext cx="1029354" cy="1029354"/>
            <a:chOff x="7119116" y="2914646"/>
            <a:chExt cx="980337" cy="980337"/>
          </a:xfrm>
        </p:grpSpPr>
        <p:grpSp>
          <p:nvGrpSpPr>
            <p:cNvPr id="23" name="组合 22"/>
            <p:cNvGrpSpPr/>
            <p:nvPr/>
          </p:nvGrpSpPr>
          <p:grpSpPr>
            <a:xfrm>
              <a:off x="7119116" y="291464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Freeform 12"/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09376" y="1860083"/>
            <a:ext cx="1029354" cy="1029354"/>
            <a:chOff x="1094333" y="1771508"/>
            <a:chExt cx="980337" cy="980337"/>
          </a:xfrm>
        </p:grpSpPr>
        <p:grpSp>
          <p:nvGrpSpPr>
            <p:cNvPr id="28" name="组合 27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4"/>
            <p:cNvGrpSpPr/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30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512930" y="1923990"/>
            <a:ext cx="1029354" cy="1029354"/>
            <a:chOff x="7097719" y="1832372"/>
            <a:chExt cx="980337" cy="980337"/>
          </a:xfrm>
        </p:grpSpPr>
        <p:grpSp>
          <p:nvGrpSpPr>
            <p:cNvPr id="35" name="组合 34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2769077" y="2609633"/>
            <a:ext cx="4140518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54001" tIns="27001" rIns="54001" bIns="27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理想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44"/>
          <p:cNvSpPr>
            <a:spLocks noChangeArrowheads="1"/>
          </p:cNvSpPr>
          <p:nvPr/>
        </p:nvSpPr>
        <p:spPr bwMode="auto">
          <a:xfrm>
            <a:off x="2328110" y="1530193"/>
            <a:ext cx="2265284" cy="7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认识到自己的不足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知道自己想要什么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行业趋势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42" name="文本框 16"/>
          <p:cNvSpPr>
            <a:spLocks noChangeArrowheads="1"/>
          </p:cNvSpPr>
          <p:nvPr/>
        </p:nvSpPr>
        <p:spPr bwMode="auto">
          <a:xfrm>
            <a:off x="5886866" y="1152643"/>
            <a:ext cx="1823720" cy="36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9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二、良好的心态</a:t>
            </a:r>
            <a:endParaRPr lang="zh-CN" altLang="en-US" sz="189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16"/>
          <p:cNvSpPr>
            <a:spLocks noChangeArrowheads="1"/>
          </p:cNvSpPr>
          <p:nvPr/>
        </p:nvSpPr>
        <p:spPr bwMode="auto">
          <a:xfrm>
            <a:off x="5886866" y="4628829"/>
            <a:ext cx="1583690" cy="36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四、身边环境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16"/>
          <p:cNvSpPr>
            <a:spLocks noChangeArrowheads="1"/>
          </p:cNvSpPr>
          <p:nvPr/>
        </p:nvSpPr>
        <p:spPr bwMode="auto">
          <a:xfrm>
            <a:off x="2406431" y="4628829"/>
            <a:ext cx="1583690" cy="36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9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三、良师益友</a:t>
            </a:r>
            <a:endParaRPr lang="zh-CN" altLang="en-US" sz="189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46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新知源于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39" grpId="0"/>
      <p:bldP spid="40" grpId="0"/>
      <p:bldP spid="42" grpId="0"/>
      <p:bldP spid="43" grpId="0"/>
      <p:bldP spid="44" grpId="0"/>
      <p:bldP spid="45" grpId="0"/>
      <p:bldP spid="46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六边形 98"/>
          <p:cNvSpPr/>
          <p:nvPr/>
        </p:nvSpPr>
        <p:spPr>
          <a:xfrm rot="5400000">
            <a:off x="3794869" y="3478361"/>
            <a:ext cx="844550" cy="728662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70C0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00" name="六边形 99"/>
          <p:cNvSpPr/>
          <p:nvPr/>
        </p:nvSpPr>
        <p:spPr>
          <a:xfrm rot="5400000">
            <a:off x="1573957" y="1614636"/>
            <a:ext cx="1184275" cy="1020762"/>
          </a:xfrm>
          <a:prstGeom prst="hexagon">
            <a:avLst>
              <a:gd name="adj" fmla="val 30879"/>
              <a:gd name="vf" fmla="val 115470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 cap="flat" cmpd="sng" algn="ctr">
            <a:solidFill>
              <a:schemeClr val="accent4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01" name="六边形 100"/>
          <p:cNvSpPr/>
          <p:nvPr/>
        </p:nvSpPr>
        <p:spPr>
          <a:xfrm rot="5400000">
            <a:off x="573039" y="2877493"/>
            <a:ext cx="922337" cy="795337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B0F0"/>
          </a:solidFill>
          <a:ln w="38100" cap="flat" cmpd="sng" algn="ctr">
            <a:solidFill>
              <a:srgbClr val="00B0F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+mn-ea"/>
            </a:endParaRPr>
          </a:p>
        </p:txBody>
      </p:sp>
      <p:grpSp>
        <p:nvGrpSpPr>
          <p:cNvPr id="2" name="组合 101"/>
          <p:cNvGrpSpPr/>
          <p:nvPr/>
        </p:nvGrpSpPr>
        <p:grpSpPr bwMode="auto">
          <a:xfrm>
            <a:off x="2863801" y="1116955"/>
            <a:ext cx="1241425" cy="1439863"/>
            <a:chOff x="2803652" y="1116161"/>
            <a:chExt cx="1241260" cy="1439861"/>
          </a:xfrm>
        </p:grpSpPr>
        <p:sp>
          <p:nvSpPr>
            <p:cNvPr id="103" name="六边形 102"/>
            <p:cNvSpPr/>
            <p:nvPr/>
          </p:nvSpPr>
          <p:spPr>
            <a:xfrm rot="5400000">
              <a:off x="2704352" y="1215462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04" name="Title 3"/>
            <p:cNvSpPr txBox="1"/>
            <p:nvPr/>
          </p:nvSpPr>
          <p:spPr>
            <a:xfrm>
              <a:off x="3056114" y="1517664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740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01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组合 104"/>
          <p:cNvGrpSpPr/>
          <p:nvPr/>
        </p:nvGrpSpPr>
        <p:grpSpPr bwMode="auto">
          <a:xfrm>
            <a:off x="2165301" y="2345680"/>
            <a:ext cx="1241425" cy="1439863"/>
            <a:chOff x="2105727" y="2344988"/>
            <a:chExt cx="1241260" cy="1439861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2006426" y="2444288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07" name="Title 3"/>
            <p:cNvSpPr txBox="1"/>
            <p:nvPr/>
          </p:nvSpPr>
          <p:spPr>
            <a:xfrm>
              <a:off x="2343729" y="2746341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740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00B0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02</a:t>
              </a:r>
              <a:endParaRPr lang="en-US" sz="3600" b="1" dirty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组合 107"/>
          <p:cNvGrpSpPr/>
          <p:nvPr/>
        </p:nvGrpSpPr>
        <p:grpSpPr bwMode="auto">
          <a:xfrm>
            <a:off x="2863801" y="3545830"/>
            <a:ext cx="1241425" cy="1439863"/>
            <a:chOff x="2803652" y="3545528"/>
            <a:chExt cx="1241260" cy="1439861"/>
          </a:xfrm>
        </p:grpSpPr>
        <p:sp>
          <p:nvSpPr>
            <p:cNvPr id="109" name="六边形 108"/>
            <p:cNvSpPr/>
            <p:nvPr/>
          </p:nvSpPr>
          <p:spPr>
            <a:xfrm rot="5400000">
              <a:off x="2704352" y="3644829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10" name="Title 3"/>
            <p:cNvSpPr txBox="1"/>
            <p:nvPr/>
          </p:nvSpPr>
          <p:spPr>
            <a:xfrm>
              <a:off x="3025931" y="3946882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740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03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110"/>
          <p:cNvGrpSpPr/>
          <p:nvPr/>
        </p:nvGrpSpPr>
        <p:grpSpPr bwMode="auto">
          <a:xfrm>
            <a:off x="5162501" y="1364604"/>
            <a:ext cx="2322513" cy="369888"/>
            <a:chOff x="1574602" y="3235045"/>
            <a:chExt cx="2322150" cy="370957"/>
          </a:xfrm>
        </p:grpSpPr>
        <p:sp>
          <p:nvSpPr>
            <p:cNvPr id="112" name="五边形 111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1" name="Title 3"/>
            <p:cNvSpPr txBox="1"/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01 Vue</a:t>
              </a:r>
              <a:endParaRPr lang="en-US" sz="18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137101" y="1796405"/>
            <a:ext cx="3529013" cy="626110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因为</a:t>
            </a: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react</a:t>
            </a: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的开源协议等问题，使</a:t>
            </a: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Vue</a:t>
            </a: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在国内的使用率有所提高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6" name="组合 114"/>
          <p:cNvGrpSpPr/>
          <p:nvPr/>
        </p:nvGrpSpPr>
        <p:grpSpPr bwMode="auto">
          <a:xfrm>
            <a:off x="5162501" y="2556817"/>
            <a:ext cx="2322513" cy="369887"/>
            <a:chOff x="1574602" y="3235045"/>
            <a:chExt cx="2322150" cy="370957"/>
          </a:xfrm>
        </p:grpSpPr>
        <p:sp>
          <p:nvSpPr>
            <p:cNvPr id="116" name="五边形 115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9" name="Title 3"/>
            <p:cNvSpPr txBox="1"/>
            <p:nvPr/>
          </p:nvSpPr>
          <p:spPr bwMode="auto">
            <a:xfrm>
              <a:off x="1733327" y="3235682"/>
              <a:ext cx="2091998" cy="318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02 Php&amp;Python</a:t>
              </a:r>
              <a:endParaRPr lang="en-US" sz="18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137101" y="2988617"/>
            <a:ext cx="3529013" cy="349250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部分后台操作及数据库操作，已划归前端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7" name="组合 118"/>
          <p:cNvGrpSpPr/>
          <p:nvPr/>
        </p:nvGrpSpPr>
        <p:grpSpPr bwMode="auto">
          <a:xfrm>
            <a:off x="5162501" y="3801418"/>
            <a:ext cx="2322513" cy="371475"/>
            <a:chOff x="1574602" y="3235045"/>
            <a:chExt cx="2322150" cy="370957"/>
          </a:xfrm>
        </p:grpSpPr>
        <p:sp>
          <p:nvSpPr>
            <p:cNvPr id="120" name="五边形 119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7" name="Title 3"/>
            <p:cNvSpPr txBox="1"/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03 </a:t>
              </a:r>
              <a:r>
                <a:rPr lang="zh-CN" altLang="en-US" sz="18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其他框架</a:t>
              </a:r>
              <a:endPara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137101" y="4233217"/>
            <a:ext cx="3529013" cy="626110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作为一个前端，主要的数据处理及数据渲染，模块化，以及行业的变化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今年学习计划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14" grpId="0"/>
      <p:bldP spid="118" grpId="0"/>
      <p:bldP spid="122" grpId="0"/>
      <p:bldP spid="29" grpId="0" bldLvl="0" autoUpdateAnimBg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3932355" cy="645160"/>
            <a:chOff x="4987766" y="306351"/>
            <a:chExt cx="3932355" cy="645160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454446" cy="64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疑问及建议</a:t>
              </a:r>
              <a:endPara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/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/>
          <p:nvPr/>
        </p:nvSpPr>
        <p:spPr bwMode="auto">
          <a:xfrm>
            <a:off x="2429795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/>
          <p:nvPr/>
        </p:nvSpPr>
        <p:spPr bwMode="auto">
          <a:xfrm>
            <a:off x="1469952" y="963964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/>
          <p:nvPr/>
        </p:nvSpPr>
        <p:spPr bwMode="auto">
          <a:xfrm>
            <a:off x="2214876" y="963966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/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3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56" name="组合 41"/>
          <p:cNvGrpSpPr/>
          <p:nvPr/>
        </p:nvGrpSpPr>
        <p:grpSpPr bwMode="auto">
          <a:xfrm>
            <a:off x="1431787" y="1641554"/>
            <a:ext cx="1029970" cy="696595"/>
            <a:chOff x="1492090" y="1637023"/>
            <a:chExt cx="1383413" cy="948658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3630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92090" y="2167995"/>
              <a:ext cx="1383413" cy="4176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F8F8F8"/>
                  </a:solidFill>
                  <a:latin typeface="+mn-ea"/>
                  <a:ea typeface="+mn-ea"/>
                </a:rPr>
                <a:t>员工手册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5" name="组合 44"/>
          <p:cNvGrpSpPr/>
          <p:nvPr/>
        </p:nvGrpSpPr>
        <p:grpSpPr bwMode="auto">
          <a:xfrm>
            <a:off x="2792013" y="1041517"/>
            <a:ext cx="856294" cy="890033"/>
            <a:chOff x="3362324" y="871906"/>
            <a:chExt cx="1152128" cy="1212136"/>
          </a:xfrm>
        </p:grpSpPr>
        <p:sp>
          <p:nvSpPr>
            <p:cNvPr id="71" name="TextBox 70"/>
            <p:cNvSpPr txBox="1"/>
            <p:nvPr/>
          </p:nvSpPr>
          <p:spPr>
            <a:xfrm>
              <a:off x="3615472" y="871906"/>
              <a:ext cx="483558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2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62324" y="1414682"/>
              <a:ext cx="1152128" cy="6693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rgbClr val="F8F8F8"/>
                  </a:solidFill>
                  <a:latin typeface="+mn-ea"/>
                  <a:ea typeface="+mn-ea"/>
                </a:rPr>
                <a:t>报销及补助时间</a:t>
              </a:r>
              <a:endParaRPr lang="zh-CN" altLang="en-US" sz="13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组合 47"/>
          <p:cNvGrpSpPr/>
          <p:nvPr/>
        </p:nvGrpSpPr>
        <p:grpSpPr bwMode="auto">
          <a:xfrm>
            <a:off x="3399416" y="2031206"/>
            <a:ext cx="857775" cy="757103"/>
            <a:chOff x="4138032" y="2168050"/>
            <a:chExt cx="1152128" cy="1029730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523630" cy="6697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4171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F8F8F8"/>
                  </a:solidFill>
                  <a:latin typeface="+mn-ea"/>
                  <a:ea typeface="+mn-ea"/>
                </a:rPr>
                <a:t>绩效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6" name="组合 50"/>
          <p:cNvGrpSpPr/>
          <p:nvPr/>
        </p:nvGrpSpPr>
        <p:grpSpPr bwMode="auto">
          <a:xfrm>
            <a:off x="2501641" y="3133496"/>
            <a:ext cx="897255" cy="683260"/>
            <a:chOff x="2930276" y="3668024"/>
            <a:chExt cx="1205156" cy="929544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3630" cy="669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80310"/>
              <a:ext cx="1205156" cy="417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F8F8F8"/>
                  </a:solidFill>
                  <a:latin typeface="+mn-ea"/>
                  <a:ea typeface="+mn-ea"/>
                </a:rPr>
                <a:t>公司文化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461643" y="4563218"/>
            <a:ext cx="856294" cy="282575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algn="ctr" defTabSz="902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8F8F8"/>
                </a:solidFill>
                <a:latin typeface="+mn-ea"/>
                <a:ea typeface="+mn-ea"/>
              </a:rPr>
              <a:t>我的疑问</a:t>
            </a:r>
            <a:endParaRPr lang="zh-CN" altLang="en-US" sz="14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1631" y="1219259"/>
            <a:ext cx="2998509" cy="667385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indent="330200" defTabSz="9023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:wpsdc="http://www.wps.cn/officeDocument/2017/drawingmlCustomData" val="200" checksum="494115457"/>
                </a:ext>
              </a:extLst>
            </a:pPr>
            <a:r>
              <a:rPr lang="zh-CN" altLang="en-US" sz="1300" dirty="0">
                <a:solidFill>
                  <a:schemeClr val="accent6"/>
                </a:solidFill>
                <a:latin typeface="+mn-ea"/>
                <a:ea typeface="+mn-ea"/>
              </a:rPr>
              <a:t>公司的员工手册，从我入职到现在，都说有，我连电子板都没见过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81" name="组合 55"/>
          <p:cNvGrpSpPr/>
          <p:nvPr/>
        </p:nvGrpSpPr>
        <p:grpSpPr>
          <a:xfrm>
            <a:off x="4807867" y="1219842"/>
            <a:ext cx="715648" cy="707087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1" y="1318965"/>
              <a:ext cx="524097" cy="670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4" name="组合 58"/>
          <p:cNvGrpSpPr/>
          <p:nvPr/>
        </p:nvGrpSpPr>
        <p:grpSpPr>
          <a:xfrm>
            <a:off x="4807867" y="2158959"/>
            <a:ext cx="715648" cy="707087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87" name="组合 61"/>
          <p:cNvGrpSpPr/>
          <p:nvPr/>
        </p:nvGrpSpPr>
        <p:grpSpPr>
          <a:xfrm>
            <a:off x="4807861" y="3074894"/>
            <a:ext cx="715648" cy="707087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70" y="3702117"/>
              <a:ext cx="545648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0" name="组合 64"/>
          <p:cNvGrpSpPr/>
          <p:nvPr/>
        </p:nvGrpSpPr>
        <p:grpSpPr>
          <a:xfrm>
            <a:off x="4807867" y="3977418"/>
            <a:ext cx="715648" cy="707087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3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701631" y="2134070"/>
            <a:ext cx="2998509" cy="667385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indent="330200" defTabSz="9023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:wpsdc="http://www.wps.cn/officeDocument/2017/drawingmlCustomData" val="200" checksum="494115457"/>
                </a:ext>
              </a:extLst>
            </a:pPr>
            <a:r>
              <a:rPr lang="zh-CN" altLang="en-US" sz="1300" dirty="0">
                <a:solidFill>
                  <a:schemeClr val="accent6"/>
                </a:solidFill>
                <a:latin typeface="+mn-ea"/>
                <a:ea typeface="+mn-ea"/>
              </a:rPr>
              <a:t>这个是我们小伙伴们吐槽最多，不愿出差的缘由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01631" y="3059773"/>
            <a:ext cx="2998509" cy="667385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indent="330200" defTabSz="9023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:wpsdc="http://www.wps.cn/officeDocument/2017/drawingmlCustomData" val="200" checksum="494115457"/>
                </a:ext>
              </a:extLst>
            </a:pPr>
            <a:r>
              <a:rPr lang="zh-CN" altLang="en-US" sz="1300" dirty="0">
                <a:solidFill>
                  <a:schemeClr val="accent6"/>
                </a:solidFill>
                <a:latin typeface="+mn-ea"/>
                <a:ea typeface="+mn-ea"/>
              </a:rPr>
              <a:t>绩效到底是怎么算的，没个细目，肯定不止我一个人是懵的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01631" y="3969104"/>
            <a:ext cx="2998509" cy="667385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indent="330200" defTabSz="9023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:wpsdc="http://www.wps.cn/officeDocument/2017/drawingmlCustomData" val="200" checksum="494115457"/>
                </a:ext>
              </a:extLst>
            </a:pPr>
            <a:r>
              <a:rPr lang="zh-CN" altLang="en-US" sz="1300" dirty="0">
                <a:solidFill>
                  <a:schemeClr val="accent6"/>
                </a:solidFill>
                <a:latin typeface="+mn-ea"/>
                <a:ea typeface="+mn-ea"/>
              </a:rPr>
              <a:t>说实话，我还是不知道公司的文化是什么，主要含义是什么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3" name="文本框 6"/>
          <p:cNvSpPr>
            <a:spLocks noChangeArrowheads="1"/>
          </p:cNvSpPr>
          <p:nvPr/>
        </p:nvSpPr>
        <p:spPr bwMode="auto">
          <a:xfrm>
            <a:off x="3574415" y="14605"/>
            <a:ext cx="2370455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我的疑问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42503" y="310687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49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49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49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649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49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649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149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649"/>
                            </p:stCondLst>
                            <p:childTnLst>
                              <p:par>
                                <p:cTn id="9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149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3" grpId="0" bldLvl="0" autoUpdateAnimBg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8"/>
          <p:cNvSpPr txBox="1"/>
          <p:nvPr/>
        </p:nvSpPr>
        <p:spPr>
          <a:xfrm>
            <a:off x="1038225" y="3271520"/>
            <a:ext cx="1591310" cy="38608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报销及补助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3123034" y="1490603"/>
            <a:ext cx="1555933" cy="78359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l"/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时间延后，我们觉得延后时间过长，难以支撑出差开销，所以不愿出差。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3195045" y="2345377"/>
            <a:ext cx="1409039" cy="38608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下发时间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1"/>
          <p:cNvSpPr txBox="1"/>
          <p:nvPr/>
        </p:nvSpPr>
        <p:spPr>
          <a:xfrm>
            <a:off x="1022000" y="3695636"/>
            <a:ext cx="1555933" cy="96202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l"/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补助：劳动所得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报销：为公司垫付的钱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我们点外卖的钱，最迟都是一周一结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203803" y="3271265"/>
            <a:ext cx="1409039" cy="38608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备用金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170657" y="1490603"/>
            <a:ext cx="1555933" cy="60579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l"/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今天通知，今天就要走，买票？一到现场，似乎还好吧。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7258885" y="2345377"/>
            <a:ext cx="1409039" cy="38608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出差通知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5095440" y="3695636"/>
            <a:ext cx="1555933" cy="114046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l"/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申请备用金，流程，手续问题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归还备用金相关的手续流程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4914" y="1253095"/>
            <a:ext cx="2112543" cy="1901611"/>
            <a:chOff x="970904" y="1476932"/>
            <a:chExt cx="2682595" cy="2414744"/>
          </a:xfrm>
        </p:grpSpPr>
        <p:grpSp>
          <p:nvGrpSpPr>
            <p:cNvPr id="40" name="组合 39"/>
            <p:cNvGrpSpPr/>
            <p:nvPr/>
          </p:nvGrpSpPr>
          <p:grpSpPr>
            <a:xfrm>
              <a:off x="970904" y="1476932"/>
              <a:ext cx="2682595" cy="2414744"/>
              <a:chOff x="757631" y="1755286"/>
              <a:chExt cx="2682595" cy="2414744"/>
            </a:xfrm>
          </p:grpSpPr>
          <p:sp>
            <p:nvSpPr>
              <p:cNvPr id="42" name="Freeform 5"/>
              <p:cNvSpPr/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5"/>
              <p:cNvSpPr/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1349092" y="1747820"/>
              <a:ext cx="1926218" cy="1926217"/>
            </a:xfrm>
            <a:prstGeom prst="ellipse">
              <a:avLst/>
            </a:prstGeom>
            <a:blipFill dpi="0" rotWithShape="1">
              <a:blip r:embed="rId1" cstate="screen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colorTemperature colorTemp="4000"/>
                        </a14:imgEffect>
                        <a14:imgEffect>
                          <a14:saturation sat="46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1555" y="1305667"/>
            <a:ext cx="573287" cy="573287"/>
            <a:chOff x="1377884" y="1463694"/>
            <a:chExt cx="727984" cy="727984"/>
          </a:xfrm>
        </p:grpSpPr>
        <p:grpSp>
          <p:nvGrpSpPr>
            <p:cNvPr id="45" name="组合 4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33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1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12400" y="2847056"/>
            <a:ext cx="2112543" cy="1901611"/>
            <a:chOff x="3431704" y="3501008"/>
            <a:chExt cx="2682595" cy="2414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431704" y="3501008"/>
              <a:ext cx="2682595" cy="2414744"/>
              <a:chOff x="757631" y="1755286"/>
              <a:chExt cx="2682595" cy="2414744"/>
            </a:xfrm>
          </p:grpSpPr>
          <p:sp>
            <p:nvSpPr>
              <p:cNvPr id="52" name="Freeform 5"/>
              <p:cNvSpPr/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5"/>
              <p:cNvSpPr/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3809892" y="3745271"/>
              <a:ext cx="1926218" cy="1926217"/>
            </a:xfrm>
            <a:prstGeom prst="ellipse">
              <a:avLst/>
            </a:prstGeom>
            <a:blipFill dpi="0" rotWithShape="1"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3375"/>
                        </a14:imgEffect>
                        <a14:imgEffect>
                          <a14:saturation sat="7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08976" y="2901747"/>
            <a:ext cx="573287" cy="573287"/>
            <a:chOff x="1377884" y="1463694"/>
            <a:chExt cx="727984" cy="727984"/>
          </a:xfrm>
        </p:grpSpPr>
        <p:grpSp>
          <p:nvGrpSpPr>
            <p:cNvPr id="55" name="组合 5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TextBox 6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2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850926" y="1253095"/>
            <a:ext cx="2112543" cy="1901611"/>
            <a:chOff x="6096000" y="1476932"/>
            <a:chExt cx="2682595" cy="2414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6096000" y="1476932"/>
              <a:ext cx="2682595" cy="2414744"/>
              <a:chOff x="757631" y="1755286"/>
              <a:chExt cx="2682595" cy="2414744"/>
            </a:xfrm>
          </p:grpSpPr>
          <p:sp>
            <p:nvSpPr>
              <p:cNvPr id="62" name="Freeform 5"/>
              <p:cNvSpPr/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5"/>
              <p:cNvSpPr/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6475617" y="1721195"/>
              <a:ext cx="1926218" cy="1926217"/>
            </a:xfrm>
            <a:prstGeom prst="ellipse">
              <a:avLst/>
            </a:prstGeom>
            <a:blipFill dpi="0" rotWithShape="1">
              <a:blip r:embed="rId5" cstate="screen"/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818766" y="1305667"/>
            <a:ext cx="573287" cy="573287"/>
            <a:chOff x="1377884" y="1463694"/>
            <a:chExt cx="727984" cy="727984"/>
          </a:xfrm>
        </p:grpSpPr>
        <p:grpSp>
          <p:nvGrpSpPr>
            <p:cNvPr id="65" name="组合 6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TextBox 7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3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92353" y="2847056"/>
            <a:ext cx="2112543" cy="1901611"/>
            <a:chOff x="8688288" y="3501008"/>
            <a:chExt cx="2682595" cy="2414744"/>
          </a:xfrm>
        </p:grpSpPr>
        <p:grpSp>
          <p:nvGrpSpPr>
            <p:cNvPr id="70" name="组合 69"/>
            <p:cNvGrpSpPr/>
            <p:nvPr/>
          </p:nvGrpSpPr>
          <p:grpSpPr>
            <a:xfrm>
              <a:off x="8688288" y="3501008"/>
              <a:ext cx="2682595" cy="2414744"/>
              <a:chOff x="757631" y="1755286"/>
              <a:chExt cx="2682595" cy="2414744"/>
            </a:xfrm>
          </p:grpSpPr>
          <p:sp>
            <p:nvSpPr>
              <p:cNvPr id="72" name="Freeform 5"/>
              <p:cNvSpPr/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9066476" y="3745270"/>
              <a:ext cx="1926218" cy="1926217"/>
            </a:xfrm>
            <a:prstGeom prst="ellipse">
              <a:avLst/>
            </a:prstGeom>
            <a:blipFill dpi="0" rotWithShape="1">
              <a:blip r:embed="rId6" cstate="screen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750"/>
                        </a14:imgEffect>
                        <a14:imgEffect>
                          <a14:saturation sat="36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80823" y="2901747"/>
            <a:ext cx="573287" cy="573287"/>
            <a:chOff x="1377884" y="1463694"/>
            <a:chExt cx="727984" cy="727984"/>
          </a:xfrm>
        </p:grpSpPr>
        <p:grpSp>
          <p:nvGrpSpPr>
            <p:cNvPr id="75" name="组合 7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TextBox 8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4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报销及补助时间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99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99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2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69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69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69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6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84"/>
                            </p:stCondLst>
                            <p:childTnLst>
                              <p:par>
                                <p:cTn id="6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84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684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45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895"/>
                            </p:stCondLst>
                            <p:childTnLst>
                              <p:par>
                                <p:cTn id="9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895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395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784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82" grpId="0" bldLvl="0" autoUpdateAnimBg="0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2555654" y="1034803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226752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5915631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3769695" y="1626517"/>
            <a:ext cx="380425" cy="384917"/>
            <a:chOff x="2426" y="2781"/>
            <a:chExt cx="593" cy="600"/>
          </a:xfrm>
          <a:solidFill>
            <a:srgbClr val="00B0F0"/>
          </a:solidFill>
        </p:grpSpPr>
        <p:sp>
          <p:nvSpPr>
            <p:cNvPr id="15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5459209" y="1623317"/>
            <a:ext cx="395182" cy="368237"/>
            <a:chOff x="3802" y="2858"/>
            <a:chExt cx="616" cy="574"/>
          </a:xfrm>
          <a:solidFill>
            <a:srgbClr val="0070C0"/>
          </a:solidFill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6"/>
          <p:cNvGrpSpPr>
            <a:grpSpLocks noChangeAspect="1"/>
          </p:cNvGrpSpPr>
          <p:nvPr/>
        </p:nvGrpSpPr>
        <p:grpSpPr bwMode="auto">
          <a:xfrm>
            <a:off x="7062213" y="1713924"/>
            <a:ext cx="562531" cy="278881"/>
            <a:chOff x="5676" y="2597"/>
            <a:chExt cx="1061" cy="526"/>
          </a:xfrm>
          <a:solidFill>
            <a:srgbClr val="00B0F0"/>
          </a:solidFill>
        </p:grpSpPr>
        <p:sp>
          <p:nvSpPr>
            <p:cNvPr id="24" name="Freeform 27"/>
            <p:cNvSpPr/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9"/>
            <p:cNvSpPr/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32"/>
            <p:cNvSpPr/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7"/>
            <p:cNvSpPr/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73"/>
          <p:cNvSpPr txBox="1"/>
          <p:nvPr/>
        </p:nvSpPr>
        <p:spPr>
          <a:xfrm>
            <a:off x="3514111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74"/>
          <p:cNvSpPr txBox="1"/>
          <p:nvPr/>
        </p:nvSpPr>
        <p:spPr>
          <a:xfrm>
            <a:off x="5259438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en-US" altLang="zh-CN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75"/>
          <p:cNvSpPr txBox="1"/>
          <p:nvPr/>
        </p:nvSpPr>
        <p:spPr>
          <a:xfrm>
            <a:off x="6960670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17541" y="3314421"/>
            <a:ext cx="1253176" cy="809794"/>
            <a:chOff x="3457192" y="3881040"/>
            <a:chExt cx="1591334" cy="1028306"/>
          </a:xfrm>
        </p:grpSpPr>
        <p:sp>
          <p:nvSpPr>
            <p:cNvPr id="43" name="文本框 77"/>
            <p:cNvSpPr txBox="1"/>
            <p:nvPr/>
          </p:nvSpPr>
          <p:spPr>
            <a:xfrm>
              <a:off x="3457511" y="3881040"/>
              <a:ext cx="1591015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在此添加标题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78"/>
            <p:cNvSpPr txBox="1"/>
            <p:nvPr/>
          </p:nvSpPr>
          <p:spPr>
            <a:xfrm>
              <a:off x="3457192" y="4135510"/>
              <a:ext cx="1398251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34420" y="2888336"/>
            <a:ext cx="1199680" cy="809794"/>
            <a:chOff x="3457192" y="3881040"/>
            <a:chExt cx="1523402" cy="1028306"/>
          </a:xfrm>
        </p:grpSpPr>
        <p:sp>
          <p:nvSpPr>
            <p:cNvPr id="46" name="文本框 80"/>
            <p:cNvSpPr txBox="1"/>
            <p:nvPr/>
          </p:nvSpPr>
          <p:spPr>
            <a:xfrm>
              <a:off x="3457511" y="3881040"/>
              <a:ext cx="1523083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在此添加标题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81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1306" y="2888336"/>
            <a:ext cx="1221791" cy="809794"/>
            <a:chOff x="3457192" y="3881040"/>
            <a:chExt cx="1551480" cy="1028306"/>
          </a:xfrm>
        </p:grpSpPr>
        <p:sp>
          <p:nvSpPr>
            <p:cNvPr id="49" name="文本框 83"/>
            <p:cNvSpPr txBox="1"/>
            <p:nvPr/>
          </p:nvSpPr>
          <p:spPr>
            <a:xfrm>
              <a:off x="3457511" y="3881040"/>
              <a:ext cx="155116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在此添加标题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文本框 84"/>
            <p:cNvSpPr txBox="1"/>
            <p:nvPr/>
          </p:nvSpPr>
          <p:spPr>
            <a:xfrm>
              <a:off x="3457192" y="4135510"/>
              <a:ext cx="1398250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68185" y="2888336"/>
            <a:ext cx="1317252" cy="809794"/>
            <a:chOff x="3457192" y="3881040"/>
            <a:chExt cx="1672700" cy="1028306"/>
          </a:xfrm>
        </p:grpSpPr>
        <p:sp>
          <p:nvSpPr>
            <p:cNvPr id="52" name="文本框 86"/>
            <p:cNvSpPr txBox="1"/>
            <p:nvPr/>
          </p:nvSpPr>
          <p:spPr>
            <a:xfrm>
              <a:off x="3457511" y="3881040"/>
              <a:ext cx="167238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在此添加标题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文本框 87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r>
                <a:rPr lang="zh-CN" altLang="en-US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替换你的文字</a:t>
              </a:r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407101" y="4636933"/>
            <a:ext cx="6907652" cy="400210"/>
            <a:chOff x="1710190" y="5445125"/>
            <a:chExt cx="8771621" cy="508204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710190" y="5445125"/>
              <a:ext cx="877162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90"/>
            <p:cNvSpPr txBox="1"/>
            <p:nvPr/>
          </p:nvSpPr>
          <p:spPr>
            <a:xfrm>
              <a:off x="1874403" y="5592084"/>
              <a:ext cx="8443196" cy="36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以一个月薪</a:t>
              </a:r>
              <a:r>
                <a:rPr lang="en-US" altLang="zh-CN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3K</a:t>
              </a:r>
              <a:r>
                <a: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的员工为实例</a:t>
              </a:r>
              <a:endParaRPr lang="zh-CN" altLang="en-US" sz="126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828486" y="4124583"/>
            <a:ext cx="6611522" cy="286232"/>
            <a:chOff x="2094548" y="5327134"/>
            <a:chExt cx="7190104" cy="363469"/>
          </a:xfrm>
        </p:grpSpPr>
        <p:grpSp>
          <p:nvGrpSpPr>
            <p:cNvPr id="58" name="组合 57"/>
            <p:cNvGrpSpPr/>
            <p:nvPr/>
          </p:nvGrpSpPr>
          <p:grpSpPr>
            <a:xfrm>
              <a:off x="7631748" y="5327134"/>
              <a:ext cx="1652904" cy="363469"/>
              <a:chOff x="2080894" y="4828841"/>
              <a:chExt cx="1652904" cy="363469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B0F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文本框 103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786015" y="5327134"/>
              <a:ext cx="1652904" cy="363469"/>
              <a:chOff x="2080894" y="4828841"/>
              <a:chExt cx="1652904" cy="363469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文本框 101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940281" y="5327134"/>
              <a:ext cx="1652904" cy="363469"/>
              <a:chOff x="2080894" y="4828841"/>
              <a:chExt cx="1652904" cy="36346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ADDF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文本框 99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094548" y="5327134"/>
              <a:ext cx="1652904" cy="363469"/>
              <a:chOff x="2080894" y="4828841"/>
              <a:chExt cx="1652904" cy="363469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文本框 97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71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月度支出占比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5920" y="946785"/>
            <a:ext cx="246888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从</a:t>
            </a:r>
            <a:r>
              <a:rPr lang="en-US" altLang="zh-CN"/>
              <a:t>echart</a:t>
            </a:r>
            <a:r>
              <a:rPr lang="zh-CN" altLang="en-US"/>
              <a:t>或是</a:t>
            </a:r>
            <a:r>
              <a:rPr lang="en-US" altLang="zh-CN"/>
              <a:t>highchart</a:t>
            </a:r>
            <a:r>
              <a:rPr lang="zh-CN" altLang="en-US"/>
              <a:t>中贴图来说明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P spid="39" grpId="0"/>
      <p:bldP spid="40" grpId="0"/>
      <p:bldP spid="41" grpId="0"/>
      <p:bldP spid="70" grpId="0"/>
      <p:bldP spid="71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2040" y="673100"/>
            <a:ext cx="1979295" cy="155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zh-CN"/>
          </a:p>
          <a:p>
            <a:pPr algn="ctr"/>
            <a:endParaRPr lang="zh-CN" altLang="zh-CN"/>
          </a:p>
          <a:p>
            <a:pPr algn="ctr"/>
            <a:r>
              <a:rPr lang="zh-CN" altLang="zh-CN"/>
              <a:t>此处贴照片</a:t>
            </a:r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40450" y="3067685"/>
            <a:ext cx="196088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姓名：曾瑞昆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40450" y="3801745"/>
            <a:ext cx="247078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任职：</a:t>
            </a:r>
            <a:r>
              <a:rPr lang="en-US" altLang="zh-CN"/>
              <a:t>web</a:t>
            </a:r>
            <a:r>
              <a:rPr lang="zh-CN" altLang="en-US"/>
              <a:t>前端研发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72494" y="1188169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 panose="020F0502020204030204"/>
              <a:ea typeface="+mn-ea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1061393" y="1273894"/>
            <a:ext cx="1857375" cy="960438"/>
            <a:chOff x="717476" y="1291449"/>
            <a:chExt cx="2054324" cy="1106750"/>
          </a:xfrm>
        </p:grpSpPr>
        <p:sp>
          <p:nvSpPr>
            <p:cNvPr id="5" name="圆角矩形 4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rgbClr val="0070C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6" name="Freeform 41"/>
            <p:cNvSpPr>
              <a:spLocks noEditPoints="1"/>
            </p:cNvSpPr>
            <p:nvPr/>
          </p:nvSpPr>
          <p:spPr bwMode="auto">
            <a:xfrm>
              <a:off x="828093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403648" y="1609636"/>
              <a:ext cx="1224138" cy="57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22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工作量</a:t>
              </a:r>
              <a:endPara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3115619" y="1385019"/>
            <a:ext cx="5207000" cy="817880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工作量是如何评估的</a:t>
            </a: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多加班</a:t>
            </a: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===</a:t>
            </a: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高绩效？</a:t>
            </a: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解决问题，修改</a:t>
            </a: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，帮助其他人员</a:t>
            </a: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72494" y="2542307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3115619" y="2715344"/>
            <a:ext cx="5207000" cy="817880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仅仅是按时打卡？</a:t>
            </a: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我不知道，到底有没有，明确化的制度和评估</a:t>
            </a: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有没有考情预警？</a:t>
            </a: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72494" y="3915495"/>
            <a:ext cx="7937500" cy="11223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3115619" y="4085357"/>
            <a:ext cx="5207000" cy="578485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还有什么其他的我不知道的，却应该知道的，我不知道</a:t>
            </a:r>
            <a:endParaRPr lang="zh-CN" altLang="en-US" sz="1300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2"/>
          <p:cNvGrpSpPr/>
          <p:nvPr/>
        </p:nvGrpSpPr>
        <p:grpSpPr bwMode="auto">
          <a:xfrm>
            <a:off x="1061393" y="2624857"/>
            <a:ext cx="1857375" cy="958850"/>
            <a:chOff x="710462" y="2852936"/>
            <a:chExt cx="2054324" cy="1106750"/>
          </a:xfrm>
        </p:grpSpPr>
        <p:grpSp>
          <p:nvGrpSpPr>
            <p:cNvPr id="17425" name="组合 13"/>
            <p:cNvGrpSpPr/>
            <p:nvPr/>
          </p:nvGrpSpPr>
          <p:grpSpPr bwMode="auto">
            <a:xfrm>
              <a:off x="710462" y="2852936"/>
              <a:ext cx="2054324" cy="1106750"/>
              <a:chOff x="717476" y="1291449"/>
              <a:chExt cx="2054324" cy="110675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31" name="TextBox 17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73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200" b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考勤</a:t>
                </a:r>
                <a:endParaRPr lang="zh-CN" altLang="en-US" sz="2200" b="1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828102" y="3043502"/>
              <a:ext cx="467051" cy="46725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1226677" y="3382490"/>
              <a:ext cx="331852" cy="335324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8"/>
          <p:cNvGrpSpPr/>
          <p:nvPr/>
        </p:nvGrpSpPr>
        <p:grpSpPr bwMode="auto">
          <a:xfrm>
            <a:off x="1061393" y="3998044"/>
            <a:ext cx="1857375" cy="958850"/>
            <a:chOff x="710462" y="4437112"/>
            <a:chExt cx="2054324" cy="1106750"/>
          </a:xfrm>
        </p:grpSpPr>
        <p:grpSp>
          <p:nvGrpSpPr>
            <p:cNvPr id="17419" name="组合 19"/>
            <p:cNvGrpSpPr/>
            <p:nvPr/>
          </p:nvGrpSpPr>
          <p:grpSpPr bwMode="auto">
            <a:xfrm>
              <a:off x="710462" y="4437112"/>
              <a:ext cx="2054324" cy="1106750"/>
              <a:chOff x="717476" y="1291449"/>
              <a:chExt cx="2054324" cy="110675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24" name="TextBox 22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73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200" b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其他</a:t>
                </a:r>
                <a:endParaRPr lang="zh-CN" altLang="en-US" sz="2200" b="1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1" name="Freeform 41"/>
            <p:cNvSpPr>
              <a:spLocks noEditPoints="1"/>
            </p:cNvSpPr>
            <p:nvPr/>
          </p:nvSpPr>
          <p:spPr bwMode="auto">
            <a:xfrm>
              <a:off x="828102" y="4743118"/>
              <a:ext cx="614541" cy="494739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绩效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49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  <p:bldP spid="11" grpId="0" animBg="1"/>
      <p:bldP spid="12" grpId="0"/>
      <p:bldP spid="26" grpId="0" bldLvl="0" autoUpdateAnimBg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30389" y="2844354"/>
            <a:ext cx="1513763" cy="1304888"/>
            <a:chOff x="849314" y="2545158"/>
            <a:chExt cx="1441680" cy="1242751"/>
          </a:xfrm>
        </p:grpSpPr>
        <p:sp>
          <p:nvSpPr>
            <p:cNvPr id="31" name="六边形 30"/>
            <p:cNvSpPr/>
            <p:nvPr/>
          </p:nvSpPr>
          <p:spPr>
            <a:xfrm>
              <a:off x="849314" y="2545158"/>
              <a:ext cx="1441680" cy="1242751"/>
            </a:xfrm>
            <a:prstGeom prst="hexagon">
              <a:avLst/>
            </a:prstGeom>
            <a:solidFill>
              <a:srgbClr val="00B0F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2345"/>
            <p:cNvSpPr>
              <a:spLocks noEditPoints="1"/>
            </p:cNvSpPr>
            <p:nvPr/>
          </p:nvSpPr>
          <p:spPr bwMode="auto">
            <a:xfrm>
              <a:off x="1368989" y="2843553"/>
              <a:ext cx="412388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81440" y="2844354"/>
            <a:ext cx="1513763" cy="1304888"/>
            <a:chOff x="6740086" y="1941664"/>
            <a:chExt cx="1441680" cy="1242751"/>
          </a:xfrm>
        </p:grpSpPr>
        <p:sp>
          <p:nvSpPr>
            <p:cNvPr id="34" name="六边形 33"/>
            <p:cNvSpPr/>
            <p:nvPr/>
          </p:nvSpPr>
          <p:spPr>
            <a:xfrm>
              <a:off x="6740086" y="1941664"/>
              <a:ext cx="1441680" cy="1242751"/>
            </a:xfrm>
            <a:prstGeom prst="hexagon">
              <a:avLst/>
            </a:prstGeom>
            <a:solidFill>
              <a:srgbClr val="0070C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2345"/>
            <p:cNvSpPr>
              <a:spLocks noEditPoints="1"/>
            </p:cNvSpPr>
            <p:nvPr/>
          </p:nvSpPr>
          <p:spPr bwMode="auto">
            <a:xfrm>
              <a:off x="7244116" y="2213237"/>
              <a:ext cx="411270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67216" y="2191909"/>
            <a:ext cx="1513763" cy="1304888"/>
            <a:chOff x="2027245" y="1923783"/>
            <a:chExt cx="1441680" cy="1242751"/>
          </a:xfrm>
        </p:grpSpPr>
        <p:sp>
          <p:nvSpPr>
            <p:cNvPr id="37" name="六边形 36"/>
            <p:cNvSpPr/>
            <p:nvPr/>
          </p:nvSpPr>
          <p:spPr bwMode="auto">
            <a:xfrm>
              <a:off x="2027245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46399" y="2363775"/>
              <a:ext cx="402772" cy="363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endParaRPr lang="zh-CN" altLang="en-US" sz="189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40871" y="2191909"/>
            <a:ext cx="1513763" cy="1304888"/>
            <a:chOff x="4383107" y="1923783"/>
            <a:chExt cx="1441680" cy="1242751"/>
          </a:xfrm>
        </p:grpSpPr>
        <p:sp>
          <p:nvSpPr>
            <p:cNvPr id="43" name="六边形 42"/>
            <p:cNvSpPr/>
            <p:nvPr/>
          </p:nvSpPr>
          <p:spPr bwMode="auto">
            <a:xfrm>
              <a:off x="4383107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02943" y="2363775"/>
              <a:ext cx="402772" cy="363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endParaRPr lang="zh-CN" altLang="en-US" sz="189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104044" y="2844354"/>
            <a:ext cx="1513763" cy="1304888"/>
            <a:chOff x="3205176" y="2545158"/>
            <a:chExt cx="1441680" cy="1242751"/>
          </a:xfrm>
        </p:grpSpPr>
        <p:sp>
          <p:nvSpPr>
            <p:cNvPr id="49" name="六边形 48"/>
            <p:cNvSpPr/>
            <p:nvPr/>
          </p:nvSpPr>
          <p:spPr bwMode="auto">
            <a:xfrm>
              <a:off x="3205176" y="2545158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724407" y="2984881"/>
              <a:ext cx="402772" cy="363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</a:t>
              </a:r>
              <a:endParaRPr lang="zh-CN" altLang="en-US" sz="189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公司文化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780" y="999490"/>
            <a:ext cx="666559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82600" eaLnBrk="1" latinLnBrk="0" hangingPunct="1">
              <a:extLst>
                <a:ext uri="{35155182-B16C-46BC-9424-99874614C6A1}">
                  <wpsdc:indentchars xmlns:wpsdc="http://www.wps.cn/officeDocument/2017/drawingmlCustomData" val="200" checksum="2980959856"/>
                </a:ext>
              </a:extLst>
            </a:pPr>
            <a:r>
              <a:rPr lang="zh-CN" altLang="en-US"/>
              <a:t>公司文化，是一个公司必备的素养，然而我不知道我们公司的公司文化，用怎么样的一句话来进行概括，对于一个员工来说，就很尴尬了；但是对于一个公司来说，就不仅仅是尴尬了。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308275" y="4044942"/>
            <a:ext cx="3598175" cy="42291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rgbClr val="F2F2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339937" y="1355836"/>
            <a:ext cx="2921739" cy="2921739"/>
          </a:xfrm>
          <a:custGeom>
            <a:avLst/>
            <a:gdLst>
              <a:gd name="connsiteX0" fmla="*/ 928291 w 2094279"/>
              <a:gd name="connsiteY0" fmla="*/ 0 h 2094279"/>
              <a:gd name="connsiteX1" fmla="*/ 1165990 w 2094279"/>
              <a:gd name="connsiteY1" fmla="*/ 0 h 2094279"/>
              <a:gd name="connsiteX2" fmla="*/ 1212337 w 2094279"/>
              <a:gd name="connsiteY2" fmla="*/ 216228 h 2094279"/>
              <a:gd name="connsiteX3" fmla="*/ 1223536 w 2094279"/>
              <a:gd name="connsiteY3" fmla="*/ 217936 h 2094279"/>
              <a:gd name="connsiteX4" fmla="*/ 1318464 w 2094279"/>
              <a:gd name="connsiteY4" fmla="*/ 246132 h 2094279"/>
              <a:gd name="connsiteX5" fmla="*/ 1467784 w 2094279"/>
              <a:gd name="connsiteY5" fmla="*/ 80866 h 2094279"/>
              <a:gd name="connsiteX6" fmla="*/ 1673637 w 2094279"/>
              <a:gd name="connsiteY6" fmla="*/ 199715 h 2094279"/>
              <a:gd name="connsiteX7" fmla="*/ 1607482 w 2094279"/>
              <a:gd name="connsiteY7" fmla="*/ 404512 h 2094279"/>
              <a:gd name="connsiteX8" fmla="*/ 1619929 w 2094279"/>
              <a:gd name="connsiteY8" fmla="*/ 413588 h 2094279"/>
              <a:gd name="connsiteX9" fmla="*/ 1686118 w 2094279"/>
              <a:gd name="connsiteY9" fmla="*/ 477262 h 2094279"/>
              <a:gd name="connsiteX10" fmla="*/ 1693219 w 2094279"/>
              <a:gd name="connsiteY10" fmla="*/ 485684 h 2094279"/>
              <a:gd name="connsiteX11" fmla="*/ 1894566 w 2094279"/>
              <a:gd name="connsiteY11" fmla="*/ 420645 h 2094279"/>
              <a:gd name="connsiteX12" fmla="*/ 2013416 w 2094279"/>
              <a:gd name="connsiteY12" fmla="*/ 626498 h 2094279"/>
              <a:gd name="connsiteX13" fmla="*/ 1863405 w 2094279"/>
              <a:gd name="connsiteY13" fmla="*/ 762034 h 2094279"/>
              <a:gd name="connsiteX14" fmla="*/ 1875544 w 2094279"/>
              <a:gd name="connsiteY14" fmla="*/ 792151 h 2094279"/>
              <a:gd name="connsiteX15" fmla="*/ 1899390 w 2094279"/>
              <a:gd name="connsiteY15" fmla="*/ 886516 h 2094279"/>
              <a:gd name="connsiteX16" fmla="*/ 2094279 w 2094279"/>
              <a:gd name="connsiteY16" fmla="*/ 928291 h 2094279"/>
              <a:gd name="connsiteX17" fmla="*/ 2094279 w 2094279"/>
              <a:gd name="connsiteY17" fmla="*/ 1165989 h 2094279"/>
              <a:gd name="connsiteX18" fmla="*/ 1911738 w 2094279"/>
              <a:gd name="connsiteY18" fmla="*/ 1205117 h 2094279"/>
              <a:gd name="connsiteX19" fmla="*/ 1904613 w 2094279"/>
              <a:gd name="connsiteY19" fmla="*/ 1251805 h 2094279"/>
              <a:gd name="connsiteX20" fmla="*/ 1886180 w 2094279"/>
              <a:gd name="connsiteY20" fmla="*/ 1325380 h 2094279"/>
              <a:gd name="connsiteX21" fmla="*/ 1878958 w 2094279"/>
              <a:gd name="connsiteY21" fmla="*/ 1346300 h 2094279"/>
              <a:gd name="connsiteX22" fmla="*/ 2013416 w 2094279"/>
              <a:gd name="connsiteY22" fmla="*/ 1467785 h 2094279"/>
              <a:gd name="connsiteX23" fmla="*/ 1894566 w 2094279"/>
              <a:gd name="connsiteY23" fmla="*/ 1673636 h 2094279"/>
              <a:gd name="connsiteX24" fmla="*/ 1729332 w 2094279"/>
              <a:gd name="connsiteY24" fmla="*/ 1620262 h 2094279"/>
              <a:gd name="connsiteX25" fmla="*/ 1708961 w 2094279"/>
              <a:gd name="connsiteY25" fmla="*/ 1648199 h 2094279"/>
              <a:gd name="connsiteX26" fmla="*/ 1645290 w 2094279"/>
              <a:gd name="connsiteY26" fmla="*/ 1714389 h 2094279"/>
              <a:gd name="connsiteX27" fmla="*/ 1621825 w 2094279"/>
              <a:gd name="connsiteY27" fmla="*/ 1734168 h 2094279"/>
              <a:gd name="connsiteX28" fmla="*/ 1673637 w 2094279"/>
              <a:gd name="connsiteY28" fmla="*/ 1894565 h 2094279"/>
              <a:gd name="connsiteX29" fmla="*/ 1467784 w 2094279"/>
              <a:gd name="connsiteY29" fmla="*/ 2013414 h 2094279"/>
              <a:gd name="connsiteX30" fmla="*/ 1358517 w 2094279"/>
              <a:gd name="connsiteY30" fmla="*/ 1892480 h 2094279"/>
              <a:gd name="connsiteX31" fmla="*/ 1330399 w 2094279"/>
              <a:gd name="connsiteY31" fmla="*/ 1903815 h 2094279"/>
              <a:gd name="connsiteX32" fmla="*/ 1199738 w 2094279"/>
              <a:gd name="connsiteY32" fmla="*/ 1936832 h 2094279"/>
              <a:gd name="connsiteX33" fmla="*/ 1165990 w 2094279"/>
              <a:gd name="connsiteY33" fmla="*/ 2094279 h 2094279"/>
              <a:gd name="connsiteX34" fmla="*/ 928291 w 2094279"/>
              <a:gd name="connsiteY34" fmla="*/ 2094279 h 2094279"/>
              <a:gd name="connsiteX35" fmla="*/ 894472 w 2094279"/>
              <a:gd name="connsiteY35" fmla="*/ 1936503 h 2094279"/>
              <a:gd name="connsiteX36" fmla="*/ 870746 w 2094279"/>
              <a:gd name="connsiteY36" fmla="*/ 1932883 h 2094279"/>
              <a:gd name="connsiteX37" fmla="*/ 735541 w 2094279"/>
              <a:gd name="connsiteY37" fmla="*/ 1892727 h 2094279"/>
              <a:gd name="connsiteX38" fmla="*/ 626497 w 2094279"/>
              <a:gd name="connsiteY38" fmla="*/ 2013414 h 2094279"/>
              <a:gd name="connsiteX39" fmla="*/ 420645 w 2094279"/>
              <a:gd name="connsiteY39" fmla="*/ 1894565 h 2094279"/>
              <a:gd name="connsiteX40" fmla="*/ 472183 w 2094279"/>
              <a:gd name="connsiteY40" fmla="*/ 1735013 h 2094279"/>
              <a:gd name="connsiteX41" fmla="*/ 371751 w 2094279"/>
              <a:gd name="connsiteY41" fmla="*/ 1632153 h 2094279"/>
              <a:gd name="connsiteX42" fmla="*/ 363774 w 2094279"/>
              <a:gd name="connsiteY42" fmla="*/ 1620641 h 2094279"/>
              <a:gd name="connsiteX43" fmla="*/ 199717 w 2094279"/>
              <a:gd name="connsiteY43" fmla="*/ 1673636 h 2094279"/>
              <a:gd name="connsiteX44" fmla="*/ 80867 w 2094279"/>
              <a:gd name="connsiteY44" fmla="*/ 1467785 h 2094279"/>
              <a:gd name="connsiteX45" fmla="*/ 215420 w 2094279"/>
              <a:gd name="connsiteY45" fmla="*/ 1346213 h 2094279"/>
              <a:gd name="connsiteX46" fmla="*/ 202203 w 2094279"/>
              <a:gd name="connsiteY46" fmla="*/ 1304612 h 2094279"/>
              <a:gd name="connsiteX47" fmla="*/ 182180 w 2094279"/>
              <a:gd name="connsiteY47" fmla="*/ 1205040 h 2094279"/>
              <a:gd name="connsiteX48" fmla="*/ 0 w 2094279"/>
              <a:gd name="connsiteY48" fmla="*/ 1165989 h 2094279"/>
              <a:gd name="connsiteX49" fmla="*/ 0 w 2094279"/>
              <a:gd name="connsiteY49" fmla="*/ 928291 h 2094279"/>
              <a:gd name="connsiteX50" fmla="*/ 193080 w 2094279"/>
              <a:gd name="connsiteY50" fmla="*/ 886904 h 2094279"/>
              <a:gd name="connsiteX51" fmla="*/ 202203 w 2094279"/>
              <a:gd name="connsiteY51" fmla="*/ 846208 h 2094279"/>
              <a:gd name="connsiteX52" fmla="*/ 231323 w 2094279"/>
              <a:gd name="connsiteY52" fmla="*/ 762436 h 2094279"/>
              <a:gd name="connsiteX53" fmla="*/ 80867 w 2094279"/>
              <a:gd name="connsiteY53" fmla="*/ 626498 h 2094279"/>
              <a:gd name="connsiteX54" fmla="*/ 199717 w 2094279"/>
              <a:gd name="connsiteY54" fmla="*/ 420645 h 2094279"/>
              <a:gd name="connsiteX55" fmla="*/ 402631 w 2094279"/>
              <a:gd name="connsiteY55" fmla="*/ 486189 h 2094279"/>
              <a:gd name="connsiteX56" fmla="*/ 447078 w 2094279"/>
              <a:gd name="connsiteY56" fmla="*/ 438229 h 2094279"/>
              <a:gd name="connsiteX57" fmla="*/ 487077 w 2094279"/>
              <a:gd name="connsiteY57" fmla="*/ 405374 h 2094279"/>
              <a:gd name="connsiteX58" fmla="*/ 420645 w 2094279"/>
              <a:gd name="connsiteY58" fmla="*/ 199715 h 2094279"/>
              <a:gd name="connsiteX59" fmla="*/ 626497 w 2094279"/>
              <a:gd name="connsiteY59" fmla="*/ 80866 h 2094279"/>
              <a:gd name="connsiteX60" fmla="*/ 774618 w 2094279"/>
              <a:gd name="connsiteY60" fmla="*/ 244806 h 2094279"/>
              <a:gd name="connsiteX61" fmla="*/ 870746 w 2094279"/>
              <a:gd name="connsiteY61" fmla="*/ 217936 h 2094279"/>
              <a:gd name="connsiteX62" fmla="*/ 881943 w 2094279"/>
              <a:gd name="connsiteY62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094279" h="2094279"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8F52A8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996576" y="1862914"/>
            <a:ext cx="2414660" cy="2414660"/>
          </a:xfrm>
          <a:custGeom>
            <a:avLst/>
            <a:gdLst>
              <a:gd name="connsiteX0" fmla="*/ 1533117 w 3066235"/>
              <a:gd name="connsiteY0" fmla="*/ 961617 h 3066235"/>
              <a:gd name="connsiteX1" fmla="*/ 961617 w 3066235"/>
              <a:gd name="connsiteY1" fmla="*/ 1533117 h 3066235"/>
              <a:gd name="connsiteX2" fmla="*/ 1533117 w 3066235"/>
              <a:gd name="connsiteY2" fmla="*/ 2104617 h 3066235"/>
              <a:gd name="connsiteX3" fmla="*/ 2104617 w 3066235"/>
              <a:gd name="connsiteY3" fmla="*/ 1533117 h 3066235"/>
              <a:gd name="connsiteX4" fmla="*/ 1533117 w 3066235"/>
              <a:gd name="connsiteY4" fmla="*/ 961617 h 3066235"/>
              <a:gd name="connsiteX5" fmla="*/ 1359112 w 3066235"/>
              <a:gd name="connsiteY5" fmla="*/ 0 h 3066235"/>
              <a:gd name="connsiteX6" fmla="*/ 1707127 w 3066235"/>
              <a:gd name="connsiteY6" fmla="*/ 0 h 3066235"/>
              <a:gd name="connsiteX7" fmla="*/ 1774983 w 3066235"/>
              <a:gd name="connsiteY7" fmla="*/ 316580 h 3066235"/>
              <a:gd name="connsiteX8" fmla="*/ 1791380 w 3066235"/>
              <a:gd name="connsiteY8" fmla="*/ 319080 h 3066235"/>
              <a:gd name="connsiteX9" fmla="*/ 1930364 w 3066235"/>
              <a:gd name="connsiteY9" fmla="*/ 360362 h 3066235"/>
              <a:gd name="connsiteX10" fmla="*/ 2148983 w 3066235"/>
              <a:gd name="connsiteY10" fmla="*/ 118396 h 3066235"/>
              <a:gd name="connsiteX11" fmla="*/ 2450373 w 3066235"/>
              <a:gd name="connsiteY11" fmla="*/ 292403 h 3066235"/>
              <a:gd name="connsiteX12" fmla="*/ 2353515 w 3066235"/>
              <a:gd name="connsiteY12" fmla="*/ 592246 h 3066235"/>
              <a:gd name="connsiteX13" fmla="*/ 2371739 w 3066235"/>
              <a:gd name="connsiteY13" fmla="*/ 605535 h 3066235"/>
              <a:gd name="connsiteX14" fmla="*/ 2468646 w 3066235"/>
              <a:gd name="connsiteY14" fmla="*/ 698760 h 3066235"/>
              <a:gd name="connsiteX15" fmla="*/ 2479043 w 3066235"/>
              <a:gd name="connsiteY15" fmla="*/ 711090 h 3066235"/>
              <a:gd name="connsiteX16" fmla="*/ 2773835 w 3066235"/>
              <a:gd name="connsiteY16" fmla="*/ 615867 h 3066235"/>
              <a:gd name="connsiteX17" fmla="*/ 2947844 w 3066235"/>
              <a:gd name="connsiteY17" fmla="*/ 917256 h 3066235"/>
              <a:gd name="connsiteX18" fmla="*/ 2728212 w 3066235"/>
              <a:gd name="connsiteY18" fmla="*/ 1115695 h 3066235"/>
              <a:gd name="connsiteX19" fmla="*/ 2745985 w 3066235"/>
              <a:gd name="connsiteY19" fmla="*/ 1159789 h 3066235"/>
              <a:gd name="connsiteX20" fmla="*/ 2780898 w 3066235"/>
              <a:gd name="connsiteY20" fmla="*/ 1297949 h 3066235"/>
              <a:gd name="connsiteX21" fmla="*/ 3066235 w 3066235"/>
              <a:gd name="connsiteY21" fmla="*/ 1359112 h 3066235"/>
              <a:gd name="connsiteX22" fmla="*/ 3066235 w 3066235"/>
              <a:gd name="connsiteY22" fmla="*/ 1707125 h 3066235"/>
              <a:gd name="connsiteX23" fmla="*/ 2798977 w 3066235"/>
              <a:gd name="connsiteY23" fmla="*/ 1764413 h 3066235"/>
              <a:gd name="connsiteX24" fmla="*/ 2788545 w 3066235"/>
              <a:gd name="connsiteY24" fmla="*/ 1832769 h 3066235"/>
              <a:gd name="connsiteX25" fmla="*/ 2761557 w 3066235"/>
              <a:gd name="connsiteY25" fmla="*/ 1940490 h 3066235"/>
              <a:gd name="connsiteX26" fmla="*/ 2750984 w 3066235"/>
              <a:gd name="connsiteY26" fmla="*/ 1971119 h 3066235"/>
              <a:gd name="connsiteX27" fmla="*/ 2947844 w 3066235"/>
              <a:gd name="connsiteY27" fmla="*/ 2148985 h 3066235"/>
              <a:gd name="connsiteX28" fmla="*/ 2773835 w 3066235"/>
              <a:gd name="connsiteY28" fmla="*/ 2450371 h 3066235"/>
              <a:gd name="connsiteX29" fmla="*/ 2531916 w 3066235"/>
              <a:gd name="connsiteY29" fmla="*/ 2372227 h 3066235"/>
              <a:gd name="connsiteX30" fmla="*/ 2502091 w 3066235"/>
              <a:gd name="connsiteY30" fmla="*/ 2413129 h 3066235"/>
              <a:gd name="connsiteX31" fmla="*/ 2408870 w 3066235"/>
              <a:gd name="connsiteY31" fmla="*/ 2510038 h 3066235"/>
              <a:gd name="connsiteX32" fmla="*/ 2374515 w 3066235"/>
              <a:gd name="connsiteY32" fmla="*/ 2538996 h 3066235"/>
              <a:gd name="connsiteX33" fmla="*/ 2450373 w 3066235"/>
              <a:gd name="connsiteY33" fmla="*/ 2773834 h 3066235"/>
              <a:gd name="connsiteX34" fmla="*/ 2148983 w 3066235"/>
              <a:gd name="connsiteY34" fmla="*/ 2947841 h 3066235"/>
              <a:gd name="connsiteX35" fmla="*/ 1989006 w 3066235"/>
              <a:gd name="connsiteY35" fmla="*/ 2770781 h 3066235"/>
              <a:gd name="connsiteX36" fmla="*/ 1947838 w 3066235"/>
              <a:gd name="connsiteY36" fmla="*/ 2787377 h 3066235"/>
              <a:gd name="connsiteX37" fmla="*/ 1756537 w 3066235"/>
              <a:gd name="connsiteY37" fmla="*/ 2835717 h 3066235"/>
              <a:gd name="connsiteX38" fmla="*/ 1707127 w 3066235"/>
              <a:gd name="connsiteY38" fmla="*/ 3066235 h 3066235"/>
              <a:gd name="connsiteX39" fmla="*/ 1359112 w 3066235"/>
              <a:gd name="connsiteY39" fmla="*/ 3066235 h 3066235"/>
              <a:gd name="connsiteX40" fmla="*/ 1309597 w 3066235"/>
              <a:gd name="connsiteY40" fmla="*/ 2835235 h 3066235"/>
              <a:gd name="connsiteX41" fmla="*/ 1274860 w 3066235"/>
              <a:gd name="connsiteY41" fmla="*/ 2829935 h 3066235"/>
              <a:gd name="connsiteX42" fmla="*/ 1076906 w 3066235"/>
              <a:gd name="connsiteY42" fmla="*/ 2771143 h 3066235"/>
              <a:gd name="connsiteX43" fmla="*/ 917255 w 3066235"/>
              <a:gd name="connsiteY43" fmla="*/ 2947841 h 3066235"/>
              <a:gd name="connsiteX44" fmla="*/ 615867 w 3066235"/>
              <a:gd name="connsiteY44" fmla="*/ 2773834 h 3066235"/>
              <a:gd name="connsiteX45" fmla="*/ 691324 w 3066235"/>
              <a:gd name="connsiteY45" fmla="*/ 2540234 h 3066235"/>
              <a:gd name="connsiteX46" fmla="*/ 544281 w 3066235"/>
              <a:gd name="connsiteY46" fmla="*/ 2389636 h 3066235"/>
              <a:gd name="connsiteX47" fmla="*/ 532602 w 3066235"/>
              <a:gd name="connsiteY47" fmla="*/ 2372781 h 3066235"/>
              <a:gd name="connsiteX48" fmla="*/ 292406 w 3066235"/>
              <a:gd name="connsiteY48" fmla="*/ 2450371 h 3066235"/>
              <a:gd name="connsiteX49" fmla="*/ 118398 w 3066235"/>
              <a:gd name="connsiteY49" fmla="*/ 2148985 h 3066235"/>
              <a:gd name="connsiteX50" fmla="*/ 315397 w 3066235"/>
              <a:gd name="connsiteY50" fmla="*/ 1970991 h 3066235"/>
              <a:gd name="connsiteX51" fmla="*/ 296046 w 3066235"/>
              <a:gd name="connsiteY51" fmla="*/ 1910083 h 3066235"/>
              <a:gd name="connsiteX52" fmla="*/ 266730 w 3066235"/>
              <a:gd name="connsiteY52" fmla="*/ 1764300 h 3066235"/>
              <a:gd name="connsiteX53" fmla="*/ 0 w 3066235"/>
              <a:gd name="connsiteY53" fmla="*/ 1707125 h 3066235"/>
              <a:gd name="connsiteX54" fmla="*/ 0 w 3066235"/>
              <a:gd name="connsiteY54" fmla="*/ 1359112 h 3066235"/>
              <a:gd name="connsiteX55" fmla="*/ 282689 w 3066235"/>
              <a:gd name="connsiteY55" fmla="*/ 1298517 h 3066235"/>
              <a:gd name="connsiteX56" fmla="*/ 296046 w 3066235"/>
              <a:gd name="connsiteY56" fmla="*/ 1238934 h 3066235"/>
              <a:gd name="connsiteX57" fmla="*/ 338680 w 3066235"/>
              <a:gd name="connsiteY57" fmla="*/ 1116283 h 3066235"/>
              <a:gd name="connsiteX58" fmla="*/ 118398 w 3066235"/>
              <a:gd name="connsiteY58" fmla="*/ 917256 h 3066235"/>
              <a:gd name="connsiteX59" fmla="*/ 292406 w 3066235"/>
              <a:gd name="connsiteY59" fmla="*/ 615867 h 3066235"/>
              <a:gd name="connsiteX60" fmla="*/ 589492 w 3066235"/>
              <a:gd name="connsiteY60" fmla="*/ 711830 h 3066235"/>
              <a:gd name="connsiteX61" fmla="*/ 654567 w 3066235"/>
              <a:gd name="connsiteY61" fmla="*/ 641611 h 3066235"/>
              <a:gd name="connsiteX62" fmla="*/ 713130 w 3066235"/>
              <a:gd name="connsiteY62" fmla="*/ 593508 h 3066235"/>
              <a:gd name="connsiteX63" fmla="*/ 615867 w 3066235"/>
              <a:gd name="connsiteY63" fmla="*/ 292403 h 3066235"/>
              <a:gd name="connsiteX64" fmla="*/ 917255 w 3066235"/>
              <a:gd name="connsiteY64" fmla="*/ 118396 h 3066235"/>
              <a:gd name="connsiteX65" fmla="*/ 1134119 w 3066235"/>
              <a:gd name="connsiteY65" fmla="*/ 358421 h 3066235"/>
              <a:gd name="connsiteX66" fmla="*/ 1274860 w 3066235"/>
              <a:gd name="connsiteY66" fmla="*/ 319080 h 3066235"/>
              <a:gd name="connsiteX67" fmla="*/ 1291253 w 3066235"/>
              <a:gd name="connsiteY67" fmla="*/ 316580 h 306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66235" h="3066235">
                <a:moveTo>
                  <a:pt x="1533117" y="961617"/>
                </a:moveTo>
                <a:cubicBezTo>
                  <a:pt x="1217486" y="961617"/>
                  <a:pt x="961617" y="1217486"/>
                  <a:pt x="961617" y="1533117"/>
                </a:cubicBezTo>
                <a:cubicBezTo>
                  <a:pt x="961617" y="1848748"/>
                  <a:pt x="1217486" y="2104617"/>
                  <a:pt x="1533117" y="2104617"/>
                </a:cubicBezTo>
                <a:cubicBezTo>
                  <a:pt x="1848748" y="2104617"/>
                  <a:pt x="2104617" y="1848748"/>
                  <a:pt x="2104617" y="1533117"/>
                </a:cubicBezTo>
                <a:cubicBezTo>
                  <a:pt x="2104617" y="1217486"/>
                  <a:pt x="1848748" y="961617"/>
                  <a:pt x="1533117" y="961617"/>
                </a:cubicBezTo>
                <a:close/>
                <a:moveTo>
                  <a:pt x="1359112" y="0"/>
                </a:moveTo>
                <a:lnTo>
                  <a:pt x="1707127" y="0"/>
                </a:lnTo>
                <a:lnTo>
                  <a:pt x="1774983" y="316580"/>
                </a:lnTo>
                <a:lnTo>
                  <a:pt x="1791380" y="319080"/>
                </a:lnTo>
                <a:lnTo>
                  <a:pt x="1930364" y="360362"/>
                </a:lnTo>
                <a:lnTo>
                  <a:pt x="2148983" y="118396"/>
                </a:lnTo>
                <a:lnTo>
                  <a:pt x="2450373" y="292403"/>
                </a:lnTo>
                <a:lnTo>
                  <a:pt x="2353515" y="592246"/>
                </a:lnTo>
                <a:lnTo>
                  <a:pt x="2371739" y="605535"/>
                </a:lnTo>
                <a:cubicBezTo>
                  <a:pt x="2405646" y="634907"/>
                  <a:pt x="2437997" y="666027"/>
                  <a:pt x="2468646" y="698760"/>
                </a:cubicBezTo>
                <a:lnTo>
                  <a:pt x="2479043" y="711090"/>
                </a:lnTo>
                <a:lnTo>
                  <a:pt x="2773835" y="615867"/>
                </a:lnTo>
                <a:lnTo>
                  <a:pt x="2947844" y="917256"/>
                </a:lnTo>
                <a:lnTo>
                  <a:pt x="2728212" y="1115695"/>
                </a:lnTo>
                <a:lnTo>
                  <a:pt x="2745985" y="1159789"/>
                </a:lnTo>
                <a:lnTo>
                  <a:pt x="2780898" y="1297949"/>
                </a:lnTo>
                <a:lnTo>
                  <a:pt x="3066235" y="1359112"/>
                </a:lnTo>
                <a:lnTo>
                  <a:pt x="3066235" y="1707125"/>
                </a:lnTo>
                <a:lnTo>
                  <a:pt x="2798977" y="1764413"/>
                </a:lnTo>
                <a:lnTo>
                  <a:pt x="2788545" y="1832769"/>
                </a:lnTo>
                <a:cubicBezTo>
                  <a:pt x="2781078" y="1869264"/>
                  <a:pt x="2772058" y="1905196"/>
                  <a:pt x="2761557" y="1940490"/>
                </a:cubicBezTo>
                <a:lnTo>
                  <a:pt x="2750984" y="1971119"/>
                </a:lnTo>
                <a:lnTo>
                  <a:pt x="2947844" y="2148985"/>
                </a:lnTo>
                <a:lnTo>
                  <a:pt x="2773835" y="2450371"/>
                </a:lnTo>
                <a:lnTo>
                  <a:pt x="2531916" y="2372227"/>
                </a:lnTo>
                <a:lnTo>
                  <a:pt x="2502091" y="2413129"/>
                </a:lnTo>
                <a:cubicBezTo>
                  <a:pt x="2472721" y="2447036"/>
                  <a:pt x="2441602" y="2479387"/>
                  <a:pt x="2408870" y="2510038"/>
                </a:cubicBezTo>
                <a:lnTo>
                  <a:pt x="2374515" y="2538996"/>
                </a:lnTo>
                <a:lnTo>
                  <a:pt x="2450373" y="2773834"/>
                </a:lnTo>
                <a:lnTo>
                  <a:pt x="2148983" y="2947841"/>
                </a:lnTo>
                <a:lnTo>
                  <a:pt x="1989006" y="2770781"/>
                </a:lnTo>
                <a:lnTo>
                  <a:pt x="1947838" y="2787377"/>
                </a:lnTo>
                <a:lnTo>
                  <a:pt x="1756537" y="2835717"/>
                </a:lnTo>
                <a:lnTo>
                  <a:pt x="1707127" y="3066235"/>
                </a:lnTo>
                <a:lnTo>
                  <a:pt x="1359112" y="3066235"/>
                </a:lnTo>
                <a:lnTo>
                  <a:pt x="1309597" y="2835235"/>
                </a:lnTo>
                <a:lnTo>
                  <a:pt x="1274860" y="2829935"/>
                </a:lnTo>
                <a:lnTo>
                  <a:pt x="1076906" y="2771143"/>
                </a:lnTo>
                <a:lnTo>
                  <a:pt x="917255" y="2947841"/>
                </a:lnTo>
                <a:lnTo>
                  <a:pt x="615867" y="2773834"/>
                </a:lnTo>
                <a:lnTo>
                  <a:pt x="691324" y="2540234"/>
                </a:lnTo>
                <a:lnTo>
                  <a:pt x="544281" y="2389636"/>
                </a:lnTo>
                <a:lnTo>
                  <a:pt x="532602" y="2372781"/>
                </a:lnTo>
                <a:lnTo>
                  <a:pt x="292406" y="2450371"/>
                </a:lnTo>
                <a:lnTo>
                  <a:pt x="118398" y="2148985"/>
                </a:lnTo>
                <a:lnTo>
                  <a:pt x="315397" y="1970991"/>
                </a:lnTo>
                <a:lnTo>
                  <a:pt x="296046" y="1910083"/>
                </a:lnTo>
                <a:lnTo>
                  <a:pt x="266730" y="1764300"/>
                </a:lnTo>
                <a:lnTo>
                  <a:pt x="0" y="1707125"/>
                </a:lnTo>
                <a:lnTo>
                  <a:pt x="0" y="1359112"/>
                </a:lnTo>
                <a:lnTo>
                  <a:pt x="282689" y="1298517"/>
                </a:lnTo>
                <a:lnTo>
                  <a:pt x="296046" y="1238934"/>
                </a:lnTo>
                <a:lnTo>
                  <a:pt x="338680" y="1116283"/>
                </a:lnTo>
                <a:lnTo>
                  <a:pt x="118398" y="917256"/>
                </a:lnTo>
                <a:lnTo>
                  <a:pt x="292406" y="615867"/>
                </a:lnTo>
                <a:lnTo>
                  <a:pt x="589492" y="711830"/>
                </a:lnTo>
                <a:lnTo>
                  <a:pt x="654567" y="641611"/>
                </a:lnTo>
                <a:lnTo>
                  <a:pt x="713130" y="593508"/>
                </a:lnTo>
                <a:lnTo>
                  <a:pt x="615867" y="292403"/>
                </a:lnTo>
                <a:lnTo>
                  <a:pt x="917255" y="118396"/>
                </a:lnTo>
                <a:lnTo>
                  <a:pt x="1134119" y="358421"/>
                </a:lnTo>
                <a:lnTo>
                  <a:pt x="1274860" y="319080"/>
                </a:lnTo>
                <a:lnTo>
                  <a:pt x="1291253" y="316580"/>
                </a:lnTo>
                <a:close/>
              </a:path>
            </a:pathLst>
          </a:custGeom>
          <a:solidFill>
            <a:srgbClr val="01ACBE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01E5FD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12876" y="2335875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79611" y="265820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46645" y="2281988"/>
            <a:ext cx="1995586" cy="1995586"/>
          </a:xfrm>
          <a:custGeom>
            <a:avLst/>
            <a:gdLst>
              <a:gd name="connsiteX0" fmla="*/ 1269701 w 2534078"/>
              <a:gd name="connsiteY0" fmla="*/ 857464 h 2534078"/>
              <a:gd name="connsiteX1" fmla="*/ 860126 w 2534078"/>
              <a:gd name="connsiteY1" fmla="*/ 1267039 h 2534078"/>
              <a:gd name="connsiteX2" fmla="*/ 1269701 w 2534078"/>
              <a:gd name="connsiteY2" fmla="*/ 1676614 h 2534078"/>
              <a:gd name="connsiteX3" fmla="*/ 1679276 w 2534078"/>
              <a:gd name="connsiteY3" fmla="*/ 1267039 h 2534078"/>
              <a:gd name="connsiteX4" fmla="*/ 1269701 w 2534078"/>
              <a:gd name="connsiteY4" fmla="*/ 857464 h 2534078"/>
              <a:gd name="connsiteX5" fmla="*/ 1123232 w 2534078"/>
              <a:gd name="connsiteY5" fmla="*/ 0 h 2534078"/>
              <a:gd name="connsiteX6" fmla="*/ 1410848 w 2534078"/>
              <a:gd name="connsiteY6" fmla="*/ 0 h 2534078"/>
              <a:gd name="connsiteX7" fmla="*/ 1466928 w 2534078"/>
              <a:gd name="connsiteY7" fmla="*/ 261636 h 2534078"/>
              <a:gd name="connsiteX8" fmla="*/ 1480479 w 2534078"/>
              <a:gd name="connsiteY8" fmla="*/ 263703 h 2534078"/>
              <a:gd name="connsiteX9" fmla="*/ 1595342 w 2534078"/>
              <a:gd name="connsiteY9" fmla="*/ 297820 h 2534078"/>
              <a:gd name="connsiteX10" fmla="*/ 1776019 w 2534078"/>
              <a:gd name="connsiteY10" fmla="*/ 97848 h 2534078"/>
              <a:gd name="connsiteX11" fmla="*/ 2025101 w 2534078"/>
              <a:gd name="connsiteY11" fmla="*/ 241655 h 2534078"/>
              <a:gd name="connsiteX12" fmla="*/ 1945054 w 2534078"/>
              <a:gd name="connsiteY12" fmla="*/ 489460 h 2534078"/>
              <a:gd name="connsiteX13" fmla="*/ 1960114 w 2534078"/>
              <a:gd name="connsiteY13" fmla="*/ 500442 h 2534078"/>
              <a:gd name="connsiteX14" fmla="*/ 2040203 w 2534078"/>
              <a:gd name="connsiteY14" fmla="*/ 577487 h 2534078"/>
              <a:gd name="connsiteX15" fmla="*/ 2048795 w 2534078"/>
              <a:gd name="connsiteY15" fmla="*/ 587678 h 2534078"/>
              <a:gd name="connsiteX16" fmla="*/ 2292425 w 2534078"/>
              <a:gd name="connsiteY16" fmla="*/ 508981 h 2534078"/>
              <a:gd name="connsiteX17" fmla="*/ 2436234 w 2534078"/>
              <a:gd name="connsiteY17" fmla="*/ 758063 h 2534078"/>
              <a:gd name="connsiteX18" fmla="*/ 2254720 w 2534078"/>
              <a:gd name="connsiteY18" fmla="*/ 922061 h 2534078"/>
              <a:gd name="connsiteX19" fmla="*/ 2269408 w 2534078"/>
              <a:gd name="connsiteY19" fmla="*/ 958503 h 2534078"/>
              <a:gd name="connsiteX20" fmla="*/ 2298262 w 2534078"/>
              <a:gd name="connsiteY20" fmla="*/ 1072685 h 2534078"/>
              <a:gd name="connsiteX21" fmla="*/ 2534078 w 2534078"/>
              <a:gd name="connsiteY21" fmla="*/ 1123232 h 2534078"/>
              <a:gd name="connsiteX22" fmla="*/ 2534078 w 2534078"/>
              <a:gd name="connsiteY22" fmla="*/ 1410847 h 2534078"/>
              <a:gd name="connsiteX23" fmla="*/ 2313203 w 2534078"/>
              <a:gd name="connsiteY23" fmla="*/ 1458192 h 2534078"/>
              <a:gd name="connsiteX24" fmla="*/ 2304582 w 2534078"/>
              <a:gd name="connsiteY24" fmla="*/ 1514684 h 2534078"/>
              <a:gd name="connsiteX25" fmla="*/ 2282278 w 2534078"/>
              <a:gd name="connsiteY25" fmla="*/ 1603710 h 2534078"/>
              <a:gd name="connsiteX26" fmla="*/ 2273540 w 2534078"/>
              <a:gd name="connsiteY26" fmla="*/ 1629023 h 2534078"/>
              <a:gd name="connsiteX27" fmla="*/ 2436234 w 2534078"/>
              <a:gd name="connsiteY27" fmla="*/ 1776020 h 2534078"/>
              <a:gd name="connsiteX28" fmla="*/ 2292425 w 2534078"/>
              <a:gd name="connsiteY28" fmla="*/ 2025100 h 2534078"/>
              <a:gd name="connsiteX29" fmla="*/ 2092492 w 2534078"/>
              <a:gd name="connsiteY29" fmla="*/ 1960518 h 2534078"/>
              <a:gd name="connsiteX30" fmla="*/ 2067843 w 2534078"/>
              <a:gd name="connsiteY30" fmla="*/ 1994321 h 2534078"/>
              <a:gd name="connsiteX31" fmla="*/ 1990801 w 2534078"/>
              <a:gd name="connsiteY31" fmla="*/ 2074411 h 2534078"/>
              <a:gd name="connsiteX32" fmla="*/ 1962409 w 2534078"/>
              <a:gd name="connsiteY32" fmla="*/ 2098344 h 2534078"/>
              <a:gd name="connsiteX33" fmla="*/ 2025101 w 2534078"/>
              <a:gd name="connsiteY33" fmla="*/ 2292424 h 2534078"/>
              <a:gd name="connsiteX34" fmla="*/ 1776019 w 2534078"/>
              <a:gd name="connsiteY34" fmla="*/ 2436231 h 2534078"/>
              <a:gd name="connsiteX35" fmla="*/ 1643806 w 2534078"/>
              <a:gd name="connsiteY35" fmla="*/ 2289901 h 2534078"/>
              <a:gd name="connsiteX36" fmla="*/ 1609783 w 2534078"/>
              <a:gd name="connsiteY36" fmla="*/ 2303617 h 2534078"/>
              <a:gd name="connsiteX37" fmla="*/ 1451683 w 2534078"/>
              <a:gd name="connsiteY37" fmla="*/ 2343567 h 2534078"/>
              <a:gd name="connsiteX38" fmla="*/ 1410848 w 2534078"/>
              <a:gd name="connsiteY38" fmla="*/ 2534078 h 2534078"/>
              <a:gd name="connsiteX39" fmla="*/ 1123232 w 2534078"/>
              <a:gd name="connsiteY39" fmla="*/ 2534078 h 2534078"/>
              <a:gd name="connsiteX40" fmla="*/ 1082311 w 2534078"/>
              <a:gd name="connsiteY40" fmla="*/ 2343169 h 2534078"/>
              <a:gd name="connsiteX41" fmla="*/ 1053603 w 2534078"/>
              <a:gd name="connsiteY41" fmla="*/ 2338789 h 2534078"/>
              <a:gd name="connsiteX42" fmla="*/ 890005 w 2534078"/>
              <a:gd name="connsiteY42" fmla="*/ 2290200 h 2534078"/>
              <a:gd name="connsiteX43" fmla="*/ 758062 w 2534078"/>
              <a:gd name="connsiteY43" fmla="*/ 2436231 h 2534078"/>
              <a:gd name="connsiteX44" fmla="*/ 508981 w 2534078"/>
              <a:gd name="connsiteY44" fmla="*/ 2292424 h 2534078"/>
              <a:gd name="connsiteX45" fmla="*/ 571342 w 2534078"/>
              <a:gd name="connsiteY45" fmla="*/ 2099366 h 2534078"/>
              <a:gd name="connsiteX46" fmla="*/ 449819 w 2534078"/>
              <a:gd name="connsiteY46" fmla="*/ 1974906 h 2534078"/>
              <a:gd name="connsiteX47" fmla="*/ 440167 w 2534078"/>
              <a:gd name="connsiteY47" fmla="*/ 1960976 h 2534078"/>
              <a:gd name="connsiteX48" fmla="*/ 241658 w 2534078"/>
              <a:gd name="connsiteY48" fmla="*/ 2025100 h 2534078"/>
              <a:gd name="connsiteX49" fmla="*/ 97849 w 2534078"/>
              <a:gd name="connsiteY49" fmla="*/ 1776020 h 2534078"/>
              <a:gd name="connsiteX50" fmla="*/ 260658 w 2534078"/>
              <a:gd name="connsiteY50" fmla="*/ 1628918 h 2534078"/>
              <a:gd name="connsiteX51" fmla="*/ 244666 w 2534078"/>
              <a:gd name="connsiteY51" fmla="*/ 1578581 h 2534078"/>
              <a:gd name="connsiteX52" fmla="*/ 220438 w 2534078"/>
              <a:gd name="connsiteY52" fmla="*/ 1458099 h 2534078"/>
              <a:gd name="connsiteX53" fmla="*/ 0 w 2534078"/>
              <a:gd name="connsiteY53" fmla="*/ 1410847 h 2534078"/>
              <a:gd name="connsiteX54" fmla="*/ 0 w 2534078"/>
              <a:gd name="connsiteY54" fmla="*/ 1123232 h 2534078"/>
              <a:gd name="connsiteX55" fmla="*/ 233627 w 2534078"/>
              <a:gd name="connsiteY55" fmla="*/ 1073154 h 2534078"/>
              <a:gd name="connsiteX56" fmla="*/ 244666 w 2534078"/>
              <a:gd name="connsiteY56" fmla="*/ 1023912 h 2534078"/>
              <a:gd name="connsiteX57" fmla="*/ 279901 w 2534078"/>
              <a:gd name="connsiteY57" fmla="*/ 922548 h 2534078"/>
              <a:gd name="connsiteX58" fmla="*/ 97849 w 2534078"/>
              <a:gd name="connsiteY58" fmla="*/ 758063 h 2534078"/>
              <a:gd name="connsiteX59" fmla="*/ 241658 w 2534078"/>
              <a:gd name="connsiteY59" fmla="*/ 508981 h 2534078"/>
              <a:gd name="connsiteX60" fmla="*/ 487184 w 2534078"/>
              <a:gd name="connsiteY60" fmla="*/ 588289 h 2534078"/>
              <a:gd name="connsiteX61" fmla="*/ 540964 w 2534078"/>
              <a:gd name="connsiteY61" fmla="*/ 530257 h 2534078"/>
              <a:gd name="connsiteX62" fmla="*/ 589363 w 2534078"/>
              <a:gd name="connsiteY62" fmla="*/ 490503 h 2534078"/>
              <a:gd name="connsiteX63" fmla="*/ 508981 w 2534078"/>
              <a:gd name="connsiteY63" fmla="*/ 241655 h 2534078"/>
              <a:gd name="connsiteX64" fmla="*/ 758062 w 2534078"/>
              <a:gd name="connsiteY64" fmla="*/ 97848 h 2534078"/>
              <a:gd name="connsiteX65" fmla="*/ 937288 w 2534078"/>
              <a:gd name="connsiteY65" fmla="*/ 296215 h 2534078"/>
              <a:gd name="connsiteX66" fmla="*/ 1053603 w 2534078"/>
              <a:gd name="connsiteY66" fmla="*/ 263703 h 2534078"/>
              <a:gd name="connsiteX67" fmla="*/ 1067151 w 2534078"/>
              <a:gd name="connsiteY67" fmla="*/ 261636 h 25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34078" h="2534078">
                <a:moveTo>
                  <a:pt x="1269701" y="857464"/>
                </a:moveTo>
                <a:cubicBezTo>
                  <a:pt x="1043499" y="857464"/>
                  <a:pt x="860126" y="1040837"/>
                  <a:pt x="860126" y="1267039"/>
                </a:cubicBezTo>
                <a:cubicBezTo>
                  <a:pt x="860126" y="1493241"/>
                  <a:pt x="1043499" y="1676614"/>
                  <a:pt x="1269701" y="1676614"/>
                </a:cubicBezTo>
                <a:cubicBezTo>
                  <a:pt x="1495903" y="1676614"/>
                  <a:pt x="1679276" y="1493241"/>
                  <a:pt x="1679276" y="1267039"/>
                </a:cubicBezTo>
                <a:cubicBezTo>
                  <a:pt x="1679276" y="1040837"/>
                  <a:pt x="1495903" y="857464"/>
                  <a:pt x="1269701" y="857464"/>
                </a:cubicBezTo>
                <a:close/>
                <a:moveTo>
                  <a:pt x="1123232" y="0"/>
                </a:moveTo>
                <a:lnTo>
                  <a:pt x="1410848" y="0"/>
                </a:lnTo>
                <a:lnTo>
                  <a:pt x="1466928" y="261636"/>
                </a:lnTo>
                <a:lnTo>
                  <a:pt x="1480479" y="263703"/>
                </a:lnTo>
                <a:lnTo>
                  <a:pt x="1595342" y="297820"/>
                </a:lnTo>
                <a:lnTo>
                  <a:pt x="1776019" y="97848"/>
                </a:lnTo>
                <a:lnTo>
                  <a:pt x="2025101" y="241655"/>
                </a:lnTo>
                <a:lnTo>
                  <a:pt x="1945054" y="489460"/>
                </a:lnTo>
                <a:lnTo>
                  <a:pt x="1960114" y="500442"/>
                </a:lnTo>
                <a:cubicBezTo>
                  <a:pt x="1988137" y="524717"/>
                  <a:pt x="2014873" y="550435"/>
                  <a:pt x="2040203" y="577487"/>
                </a:cubicBezTo>
                <a:lnTo>
                  <a:pt x="2048795" y="587678"/>
                </a:lnTo>
                <a:lnTo>
                  <a:pt x="2292425" y="508981"/>
                </a:lnTo>
                <a:lnTo>
                  <a:pt x="2436234" y="758063"/>
                </a:lnTo>
                <a:lnTo>
                  <a:pt x="2254720" y="922061"/>
                </a:lnTo>
                <a:lnTo>
                  <a:pt x="2269408" y="958503"/>
                </a:lnTo>
                <a:lnTo>
                  <a:pt x="2298262" y="1072685"/>
                </a:lnTo>
                <a:lnTo>
                  <a:pt x="2534078" y="1123232"/>
                </a:lnTo>
                <a:lnTo>
                  <a:pt x="2534078" y="1410847"/>
                </a:lnTo>
                <a:lnTo>
                  <a:pt x="2313203" y="1458192"/>
                </a:lnTo>
                <a:lnTo>
                  <a:pt x="2304582" y="1514684"/>
                </a:lnTo>
                <a:cubicBezTo>
                  <a:pt x="2298411" y="1544846"/>
                  <a:pt x="2290956" y="1574542"/>
                  <a:pt x="2282278" y="1603710"/>
                </a:cubicBezTo>
                <a:lnTo>
                  <a:pt x="2273540" y="1629023"/>
                </a:lnTo>
                <a:lnTo>
                  <a:pt x="2436234" y="1776020"/>
                </a:lnTo>
                <a:lnTo>
                  <a:pt x="2292425" y="2025100"/>
                </a:lnTo>
                <a:lnTo>
                  <a:pt x="2092492" y="1960518"/>
                </a:lnTo>
                <a:lnTo>
                  <a:pt x="2067843" y="1994321"/>
                </a:lnTo>
                <a:cubicBezTo>
                  <a:pt x="2043570" y="2022344"/>
                  <a:pt x="2017852" y="2049080"/>
                  <a:pt x="1990801" y="2074411"/>
                </a:cubicBezTo>
                <a:lnTo>
                  <a:pt x="1962409" y="2098344"/>
                </a:lnTo>
                <a:lnTo>
                  <a:pt x="2025101" y="2292424"/>
                </a:lnTo>
                <a:lnTo>
                  <a:pt x="1776019" y="2436231"/>
                </a:lnTo>
                <a:lnTo>
                  <a:pt x="1643806" y="2289901"/>
                </a:lnTo>
                <a:lnTo>
                  <a:pt x="1609783" y="2303617"/>
                </a:lnTo>
                <a:lnTo>
                  <a:pt x="1451683" y="2343567"/>
                </a:lnTo>
                <a:lnTo>
                  <a:pt x="1410848" y="2534078"/>
                </a:lnTo>
                <a:lnTo>
                  <a:pt x="1123232" y="2534078"/>
                </a:lnTo>
                <a:lnTo>
                  <a:pt x="1082311" y="2343169"/>
                </a:lnTo>
                <a:lnTo>
                  <a:pt x="1053603" y="2338789"/>
                </a:lnTo>
                <a:lnTo>
                  <a:pt x="890005" y="2290200"/>
                </a:lnTo>
                <a:lnTo>
                  <a:pt x="758062" y="2436231"/>
                </a:lnTo>
                <a:lnTo>
                  <a:pt x="508981" y="2292424"/>
                </a:lnTo>
                <a:lnTo>
                  <a:pt x="571342" y="2099366"/>
                </a:lnTo>
                <a:lnTo>
                  <a:pt x="449819" y="1974906"/>
                </a:lnTo>
                <a:lnTo>
                  <a:pt x="440167" y="1960976"/>
                </a:lnTo>
                <a:lnTo>
                  <a:pt x="241658" y="2025100"/>
                </a:lnTo>
                <a:lnTo>
                  <a:pt x="97849" y="1776020"/>
                </a:lnTo>
                <a:lnTo>
                  <a:pt x="260658" y="1628918"/>
                </a:lnTo>
                <a:lnTo>
                  <a:pt x="244666" y="1578581"/>
                </a:lnTo>
                <a:lnTo>
                  <a:pt x="220438" y="1458099"/>
                </a:lnTo>
                <a:lnTo>
                  <a:pt x="0" y="1410847"/>
                </a:lnTo>
                <a:lnTo>
                  <a:pt x="0" y="1123232"/>
                </a:lnTo>
                <a:lnTo>
                  <a:pt x="233627" y="1073154"/>
                </a:lnTo>
                <a:lnTo>
                  <a:pt x="244666" y="1023912"/>
                </a:lnTo>
                <a:lnTo>
                  <a:pt x="279901" y="922548"/>
                </a:lnTo>
                <a:lnTo>
                  <a:pt x="97849" y="758063"/>
                </a:lnTo>
                <a:lnTo>
                  <a:pt x="241658" y="508981"/>
                </a:lnTo>
                <a:lnTo>
                  <a:pt x="487184" y="588289"/>
                </a:lnTo>
                <a:lnTo>
                  <a:pt x="540964" y="530257"/>
                </a:lnTo>
                <a:lnTo>
                  <a:pt x="589363" y="490503"/>
                </a:lnTo>
                <a:lnTo>
                  <a:pt x="508981" y="241655"/>
                </a:lnTo>
                <a:lnTo>
                  <a:pt x="758062" y="97848"/>
                </a:lnTo>
                <a:lnTo>
                  <a:pt x="937288" y="296215"/>
                </a:lnTo>
                <a:lnTo>
                  <a:pt x="1053603" y="263703"/>
                </a:lnTo>
                <a:lnTo>
                  <a:pt x="1067151" y="261636"/>
                </a:lnTo>
                <a:close/>
              </a:path>
            </a:pathLst>
          </a:custGeom>
          <a:solidFill>
            <a:srgbClr val="00B0F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E87071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8904" y="3005396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076950" y="2628330"/>
            <a:ext cx="1649245" cy="1649245"/>
          </a:xfrm>
          <a:custGeom>
            <a:avLst/>
            <a:gdLst>
              <a:gd name="connsiteX0" fmla="*/ 1042841 w 2094279"/>
              <a:gd name="connsiteY0" fmla="*/ 621456 h 2094279"/>
              <a:gd name="connsiteX1" fmla="*/ 617158 w 2094279"/>
              <a:gd name="connsiteY1" fmla="*/ 1047139 h 2094279"/>
              <a:gd name="connsiteX2" fmla="*/ 1042841 w 2094279"/>
              <a:gd name="connsiteY2" fmla="*/ 1472822 h 2094279"/>
              <a:gd name="connsiteX3" fmla="*/ 1468524 w 2094279"/>
              <a:gd name="connsiteY3" fmla="*/ 1047139 h 2094279"/>
              <a:gd name="connsiteX4" fmla="*/ 1042841 w 2094279"/>
              <a:gd name="connsiteY4" fmla="*/ 621456 h 2094279"/>
              <a:gd name="connsiteX5" fmla="*/ 928291 w 2094279"/>
              <a:gd name="connsiteY5" fmla="*/ 0 h 2094279"/>
              <a:gd name="connsiteX6" fmla="*/ 1165990 w 2094279"/>
              <a:gd name="connsiteY6" fmla="*/ 0 h 2094279"/>
              <a:gd name="connsiteX7" fmla="*/ 1212337 w 2094279"/>
              <a:gd name="connsiteY7" fmla="*/ 216228 h 2094279"/>
              <a:gd name="connsiteX8" fmla="*/ 1223536 w 2094279"/>
              <a:gd name="connsiteY8" fmla="*/ 217936 h 2094279"/>
              <a:gd name="connsiteX9" fmla="*/ 1318464 w 2094279"/>
              <a:gd name="connsiteY9" fmla="*/ 246132 h 2094279"/>
              <a:gd name="connsiteX10" fmla="*/ 1467784 w 2094279"/>
              <a:gd name="connsiteY10" fmla="*/ 80866 h 2094279"/>
              <a:gd name="connsiteX11" fmla="*/ 1673637 w 2094279"/>
              <a:gd name="connsiteY11" fmla="*/ 199715 h 2094279"/>
              <a:gd name="connsiteX12" fmla="*/ 1607482 w 2094279"/>
              <a:gd name="connsiteY12" fmla="*/ 404512 h 2094279"/>
              <a:gd name="connsiteX13" fmla="*/ 1619929 w 2094279"/>
              <a:gd name="connsiteY13" fmla="*/ 413588 h 2094279"/>
              <a:gd name="connsiteX14" fmla="*/ 1686118 w 2094279"/>
              <a:gd name="connsiteY14" fmla="*/ 477262 h 2094279"/>
              <a:gd name="connsiteX15" fmla="*/ 1693219 w 2094279"/>
              <a:gd name="connsiteY15" fmla="*/ 485684 h 2094279"/>
              <a:gd name="connsiteX16" fmla="*/ 1894566 w 2094279"/>
              <a:gd name="connsiteY16" fmla="*/ 420645 h 2094279"/>
              <a:gd name="connsiteX17" fmla="*/ 2013416 w 2094279"/>
              <a:gd name="connsiteY17" fmla="*/ 626498 h 2094279"/>
              <a:gd name="connsiteX18" fmla="*/ 1863405 w 2094279"/>
              <a:gd name="connsiteY18" fmla="*/ 762034 h 2094279"/>
              <a:gd name="connsiteX19" fmla="*/ 1875544 w 2094279"/>
              <a:gd name="connsiteY19" fmla="*/ 792151 h 2094279"/>
              <a:gd name="connsiteX20" fmla="*/ 1899390 w 2094279"/>
              <a:gd name="connsiteY20" fmla="*/ 886516 h 2094279"/>
              <a:gd name="connsiteX21" fmla="*/ 2094279 w 2094279"/>
              <a:gd name="connsiteY21" fmla="*/ 928291 h 2094279"/>
              <a:gd name="connsiteX22" fmla="*/ 2094279 w 2094279"/>
              <a:gd name="connsiteY22" fmla="*/ 1165989 h 2094279"/>
              <a:gd name="connsiteX23" fmla="*/ 1911738 w 2094279"/>
              <a:gd name="connsiteY23" fmla="*/ 1205117 h 2094279"/>
              <a:gd name="connsiteX24" fmla="*/ 1904613 w 2094279"/>
              <a:gd name="connsiteY24" fmla="*/ 1251805 h 2094279"/>
              <a:gd name="connsiteX25" fmla="*/ 1886180 w 2094279"/>
              <a:gd name="connsiteY25" fmla="*/ 1325380 h 2094279"/>
              <a:gd name="connsiteX26" fmla="*/ 1878958 w 2094279"/>
              <a:gd name="connsiteY26" fmla="*/ 1346300 h 2094279"/>
              <a:gd name="connsiteX27" fmla="*/ 2013416 w 2094279"/>
              <a:gd name="connsiteY27" fmla="*/ 1467785 h 2094279"/>
              <a:gd name="connsiteX28" fmla="*/ 1894566 w 2094279"/>
              <a:gd name="connsiteY28" fmla="*/ 1673636 h 2094279"/>
              <a:gd name="connsiteX29" fmla="*/ 1729332 w 2094279"/>
              <a:gd name="connsiteY29" fmla="*/ 1620262 h 2094279"/>
              <a:gd name="connsiteX30" fmla="*/ 1708961 w 2094279"/>
              <a:gd name="connsiteY30" fmla="*/ 1648199 h 2094279"/>
              <a:gd name="connsiteX31" fmla="*/ 1645290 w 2094279"/>
              <a:gd name="connsiteY31" fmla="*/ 1714389 h 2094279"/>
              <a:gd name="connsiteX32" fmla="*/ 1621825 w 2094279"/>
              <a:gd name="connsiteY32" fmla="*/ 1734168 h 2094279"/>
              <a:gd name="connsiteX33" fmla="*/ 1673637 w 2094279"/>
              <a:gd name="connsiteY33" fmla="*/ 1894565 h 2094279"/>
              <a:gd name="connsiteX34" fmla="*/ 1467784 w 2094279"/>
              <a:gd name="connsiteY34" fmla="*/ 2013414 h 2094279"/>
              <a:gd name="connsiteX35" fmla="*/ 1358517 w 2094279"/>
              <a:gd name="connsiteY35" fmla="*/ 1892480 h 2094279"/>
              <a:gd name="connsiteX36" fmla="*/ 1330399 w 2094279"/>
              <a:gd name="connsiteY36" fmla="*/ 1903815 h 2094279"/>
              <a:gd name="connsiteX37" fmla="*/ 1199738 w 2094279"/>
              <a:gd name="connsiteY37" fmla="*/ 1936832 h 2094279"/>
              <a:gd name="connsiteX38" fmla="*/ 1165990 w 2094279"/>
              <a:gd name="connsiteY38" fmla="*/ 2094279 h 2094279"/>
              <a:gd name="connsiteX39" fmla="*/ 928291 w 2094279"/>
              <a:gd name="connsiteY39" fmla="*/ 2094279 h 2094279"/>
              <a:gd name="connsiteX40" fmla="*/ 894472 w 2094279"/>
              <a:gd name="connsiteY40" fmla="*/ 1936503 h 2094279"/>
              <a:gd name="connsiteX41" fmla="*/ 870746 w 2094279"/>
              <a:gd name="connsiteY41" fmla="*/ 1932883 h 2094279"/>
              <a:gd name="connsiteX42" fmla="*/ 735541 w 2094279"/>
              <a:gd name="connsiteY42" fmla="*/ 1892727 h 2094279"/>
              <a:gd name="connsiteX43" fmla="*/ 626497 w 2094279"/>
              <a:gd name="connsiteY43" fmla="*/ 2013414 h 2094279"/>
              <a:gd name="connsiteX44" fmla="*/ 420645 w 2094279"/>
              <a:gd name="connsiteY44" fmla="*/ 1894565 h 2094279"/>
              <a:gd name="connsiteX45" fmla="*/ 472183 w 2094279"/>
              <a:gd name="connsiteY45" fmla="*/ 1735013 h 2094279"/>
              <a:gd name="connsiteX46" fmla="*/ 371751 w 2094279"/>
              <a:gd name="connsiteY46" fmla="*/ 1632153 h 2094279"/>
              <a:gd name="connsiteX47" fmla="*/ 363774 w 2094279"/>
              <a:gd name="connsiteY47" fmla="*/ 1620641 h 2094279"/>
              <a:gd name="connsiteX48" fmla="*/ 199717 w 2094279"/>
              <a:gd name="connsiteY48" fmla="*/ 1673636 h 2094279"/>
              <a:gd name="connsiteX49" fmla="*/ 80867 w 2094279"/>
              <a:gd name="connsiteY49" fmla="*/ 1467785 h 2094279"/>
              <a:gd name="connsiteX50" fmla="*/ 215420 w 2094279"/>
              <a:gd name="connsiteY50" fmla="*/ 1346213 h 2094279"/>
              <a:gd name="connsiteX51" fmla="*/ 202203 w 2094279"/>
              <a:gd name="connsiteY51" fmla="*/ 1304612 h 2094279"/>
              <a:gd name="connsiteX52" fmla="*/ 182180 w 2094279"/>
              <a:gd name="connsiteY52" fmla="*/ 1205040 h 2094279"/>
              <a:gd name="connsiteX53" fmla="*/ 0 w 2094279"/>
              <a:gd name="connsiteY53" fmla="*/ 1165989 h 2094279"/>
              <a:gd name="connsiteX54" fmla="*/ 0 w 2094279"/>
              <a:gd name="connsiteY54" fmla="*/ 928291 h 2094279"/>
              <a:gd name="connsiteX55" fmla="*/ 193080 w 2094279"/>
              <a:gd name="connsiteY55" fmla="*/ 886904 h 2094279"/>
              <a:gd name="connsiteX56" fmla="*/ 202203 w 2094279"/>
              <a:gd name="connsiteY56" fmla="*/ 846208 h 2094279"/>
              <a:gd name="connsiteX57" fmla="*/ 231323 w 2094279"/>
              <a:gd name="connsiteY57" fmla="*/ 762436 h 2094279"/>
              <a:gd name="connsiteX58" fmla="*/ 80867 w 2094279"/>
              <a:gd name="connsiteY58" fmla="*/ 626498 h 2094279"/>
              <a:gd name="connsiteX59" fmla="*/ 199717 w 2094279"/>
              <a:gd name="connsiteY59" fmla="*/ 420645 h 2094279"/>
              <a:gd name="connsiteX60" fmla="*/ 402631 w 2094279"/>
              <a:gd name="connsiteY60" fmla="*/ 486189 h 2094279"/>
              <a:gd name="connsiteX61" fmla="*/ 447078 w 2094279"/>
              <a:gd name="connsiteY61" fmla="*/ 438229 h 2094279"/>
              <a:gd name="connsiteX62" fmla="*/ 487077 w 2094279"/>
              <a:gd name="connsiteY62" fmla="*/ 405374 h 2094279"/>
              <a:gd name="connsiteX63" fmla="*/ 420645 w 2094279"/>
              <a:gd name="connsiteY63" fmla="*/ 199715 h 2094279"/>
              <a:gd name="connsiteX64" fmla="*/ 626497 w 2094279"/>
              <a:gd name="connsiteY64" fmla="*/ 80866 h 2094279"/>
              <a:gd name="connsiteX65" fmla="*/ 774618 w 2094279"/>
              <a:gd name="connsiteY65" fmla="*/ 244806 h 2094279"/>
              <a:gd name="connsiteX66" fmla="*/ 870746 w 2094279"/>
              <a:gd name="connsiteY66" fmla="*/ 217936 h 2094279"/>
              <a:gd name="connsiteX67" fmla="*/ 881943 w 2094279"/>
              <a:gd name="connsiteY67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94279" h="2094279">
                <a:moveTo>
                  <a:pt x="1042841" y="621456"/>
                </a:moveTo>
                <a:cubicBezTo>
                  <a:pt x="807743" y="621456"/>
                  <a:pt x="617158" y="812041"/>
                  <a:pt x="617158" y="1047139"/>
                </a:cubicBezTo>
                <a:cubicBezTo>
                  <a:pt x="617158" y="1282237"/>
                  <a:pt x="807743" y="1472822"/>
                  <a:pt x="1042841" y="1472822"/>
                </a:cubicBezTo>
                <a:cubicBezTo>
                  <a:pt x="1277939" y="1472822"/>
                  <a:pt x="1468524" y="1282237"/>
                  <a:pt x="1468524" y="1047139"/>
                </a:cubicBezTo>
                <a:cubicBezTo>
                  <a:pt x="1468524" y="812041"/>
                  <a:pt x="1277939" y="621456"/>
                  <a:pt x="1042841" y="621456"/>
                </a:cubicBezTo>
                <a:close/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FFCF89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8615" y="322892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 flipH="1" flipV="1">
            <a:off x="1450975" y="1539875"/>
            <a:ext cx="2308860" cy="42989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 flipH="1">
            <a:off x="1329690" y="1205865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绩效问题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1056888" y="1706559"/>
            <a:ext cx="184427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为什么不在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中明确化绩效问题细则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2974212" y="1619601"/>
            <a:ext cx="343031" cy="245258"/>
          </a:xfrm>
          <a:custGeom>
            <a:avLst/>
            <a:gdLst>
              <a:gd name="T0" fmla="*/ 37 w 438"/>
              <a:gd name="T1" fmla="*/ 255 h 313"/>
              <a:gd name="T2" fmla="*/ 20 w 438"/>
              <a:gd name="T3" fmla="*/ 237 h 313"/>
              <a:gd name="T4" fmla="*/ 20 w 438"/>
              <a:gd name="T5" fmla="*/ 42 h 313"/>
              <a:gd name="T6" fmla="*/ 37 w 438"/>
              <a:gd name="T7" fmla="*/ 25 h 313"/>
              <a:gd name="T8" fmla="*/ 401 w 438"/>
              <a:gd name="T9" fmla="*/ 25 h 313"/>
              <a:gd name="T10" fmla="*/ 418 w 438"/>
              <a:gd name="T11" fmla="*/ 42 h 313"/>
              <a:gd name="T12" fmla="*/ 418 w 438"/>
              <a:gd name="T13" fmla="*/ 237 h 313"/>
              <a:gd name="T14" fmla="*/ 401 w 438"/>
              <a:gd name="T15" fmla="*/ 255 h 313"/>
              <a:gd name="T16" fmla="*/ 37 w 438"/>
              <a:gd name="T17" fmla="*/ 255 h 313"/>
              <a:gd name="T18" fmla="*/ 424 w 438"/>
              <a:gd name="T19" fmla="*/ 0 h 313"/>
              <a:gd name="T20" fmla="*/ 14 w 438"/>
              <a:gd name="T21" fmla="*/ 0 h 313"/>
              <a:gd name="T22" fmla="*/ 0 w 438"/>
              <a:gd name="T23" fmla="*/ 14 h 313"/>
              <a:gd name="T24" fmla="*/ 0 w 438"/>
              <a:gd name="T25" fmla="*/ 298 h 313"/>
              <a:gd name="T26" fmla="*/ 14 w 438"/>
              <a:gd name="T27" fmla="*/ 313 h 313"/>
              <a:gd name="T28" fmla="*/ 424 w 438"/>
              <a:gd name="T29" fmla="*/ 313 h 313"/>
              <a:gd name="T30" fmla="*/ 438 w 438"/>
              <a:gd name="T31" fmla="*/ 298 h 313"/>
              <a:gd name="T32" fmla="*/ 438 w 438"/>
              <a:gd name="T33" fmla="*/ 14 h 313"/>
              <a:gd name="T34" fmla="*/ 424 w 438"/>
              <a:gd name="T3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8" h="313">
                <a:moveTo>
                  <a:pt x="37" y="255"/>
                </a:moveTo>
                <a:cubicBezTo>
                  <a:pt x="28" y="255"/>
                  <a:pt x="20" y="247"/>
                  <a:pt x="20" y="237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3"/>
                  <a:pt x="28" y="25"/>
                  <a:pt x="37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10" y="25"/>
                  <a:pt x="418" y="33"/>
                  <a:pt x="418" y="42"/>
                </a:cubicBezTo>
                <a:cubicBezTo>
                  <a:pt x="418" y="237"/>
                  <a:pt x="418" y="237"/>
                  <a:pt x="418" y="237"/>
                </a:cubicBezTo>
                <a:cubicBezTo>
                  <a:pt x="418" y="247"/>
                  <a:pt x="410" y="255"/>
                  <a:pt x="401" y="255"/>
                </a:cubicBezTo>
                <a:cubicBezTo>
                  <a:pt x="37" y="255"/>
                  <a:pt x="37" y="255"/>
                  <a:pt x="37" y="255"/>
                </a:cubicBezTo>
                <a:moveTo>
                  <a:pt x="42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06"/>
                  <a:pt x="6" y="313"/>
                  <a:pt x="14" y="313"/>
                </a:cubicBezTo>
                <a:cubicBezTo>
                  <a:pt x="424" y="313"/>
                  <a:pt x="424" y="313"/>
                  <a:pt x="424" y="313"/>
                </a:cubicBezTo>
                <a:cubicBezTo>
                  <a:pt x="432" y="313"/>
                  <a:pt x="438" y="306"/>
                  <a:pt x="438" y="298"/>
                </a:cubicBezTo>
                <a:cubicBezTo>
                  <a:pt x="438" y="14"/>
                  <a:pt x="438" y="14"/>
                  <a:pt x="438" y="14"/>
                </a:cubicBezTo>
                <a:cubicBezTo>
                  <a:pt x="438" y="6"/>
                  <a:pt x="432" y="0"/>
                  <a:pt x="424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188703" y="1609705"/>
            <a:ext cx="82959" cy="3193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148868" y="1644273"/>
            <a:ext cx="162957" cy="13169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2" name="Freeform 42"/>
          <p:cNvSpPr/>
          <p:nvPr/>
        </p:nvSpPr>
        <p:spPr bwMode="auto">
          <a:xfrm>
            <a:off x="3105063" y="1488243"/>
            <a:ext cx="253817" cy="131683"/>
          </a:xfrm>
          <a:custGeom>
            <a:avLst/>
            <a:gdLst>
              <a:gd name="T0" fmla="*/ 761 w 771"/>
              <a:gd name="T1" fmla="*/ 0 h 400"/>
              <a:gd name="T2" fmla="*/ 657 w 771"/>
              <a:gd name="T3" fmla="*/ 9 h 400"/>
              <a:gd name="T4" fmla="*/ 697 w 771"/>
              <a:gd name="T5" fmla="*/ 43 h 400"/>
              <a:gd name="T6" fmla="*/ 557 w 771"/>
              <a:gd name="T7" fmla="*/ 212 h 400"/>
              <a:gd name="T8" fmla="*/ 419 w 771"/>
              <a:gd name="T9" fmla="*/ 105 h 400"/>
              <a:gd name="T10" fmla="*/ 286 w 771"/>
              <a:gd name="T11" fmla="*/ 278 h 400"/>
              <a:gd name="T12" fmla="*/ 152 w 771"/>
              <a:gd name="T13" fmla="*/ 190 h 400"/>
              <a:gd name="T14" fmla="*/ 0 w 771"/>
              <a:gd name="T15" fmla="*/ 369 h 400"/>
              <a:gd name="T16" fmla="*/ 36 w 771"/>
              <a:gd name="T17" fmla="*/ 400 h 400"/>
              <a:gd name="T18" fmla="*/ 162 w 771"/>
              <a:gd name="T19" fmla="*/ 252 h 400"/>
              <a:gd name="T20" fmla="*/ 298 w 771"/>
              <a:gd name="T21" fmla="*/ 343 h 400"/>
              <a:gd name="T22" fmla="*/ 428 w 771"/>
              <a:gd name="T23" fmla="*/ 171 h 400"/>
              <a:gd name="T24" fmla="*/ 564 w 771"/>
              <a:gd name="T25" fmla="*/ 278 h 400"/>
              <a:gd name="T26" fmla="*/ 733 w 771"/>
              <a:gd name="T27" fmla="*/ 71 h 400"/>
              <a:gd name="T28" fmla="*/ 771 w 771"/>
              <a:gd name="T29" fmla="*/ 105 h 400"/>
              <a:gd name="T30" fmla="*/ 761 w 771"/>
              <a:gd name="T31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1" h="400">
                <a:moveTo>
                  <a:pt x="761" y="0"/>
                </a:moveTo>
                <a:lnTo>
                  <a:pt x="657" y="9"/>
                </a:lnTo>
                <a:lnTo>
                  <a:pt x="697" y="43"/>
                </a:lnTo>
                <a:lnTo>
                  <a:pt x="557" y="212"/>
                </a:lnTo>
                <a:lnTo>
                  <a:pt x="419" y="105"/>
                </a:lnTo>
                <a:lnTo>
                  <a:pt x="286" y="278"/>
                </a:lnTo>
                <a:lnTo>
                  <a:pt x="152" y="190"/>
                </a:lnTo>
                <a:lnTo>
                  <a:pt x="0" y="369"/>
                </a:lnTo>
                <a:lnTo>
                  <a:pt x="36" y="400"/>
                </a:lnTo>
                <a:lnTo>
                  <a:pt x="162" y="252"/>
                </a:lnTo>
                <a:lnTo>
                  <a:pt x="298" y="343"/>
                </a:lnTo>
                <a:lnTo>
                  <a:pt x="428" y="171"/>
                </a:lnTo>
                <a:lnTo>
                  <a:pt x="564" y="278"/>
                </a:lnTo>
                <a:lnTo>
                  <a:pt x="733" y="71"/>
                </a:lnTo>
                <a:lnTo>
                  <a:pt x="771" y="105"/>
                </a:lnTo>
                <a:lnTo>
                  <a:pt x="761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214120" y="3414395"/>
            <a:ext cx="3630295" cy="416560"/>
            <a:chOff x="4580237" y="4436808"/>
            <a:chExt cx="3376925" cy="52901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4580237" y="44368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630577" y="4477319"/>
              <a:ext cx="3326585" cy="4885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  <a:gd name="connsiteX0-7" fmla="*/ 325514 w 3141285"/>
                <a:gd name="connsiteY0-8" fmla="*/ 0 h 649982"/>
                <a:gd name="connsiteX1-9" fmla="*/ 0 w 3141285"/>
                <a:gd name="connsiteY1-10" fmla="*/ 649982 h 649982"/>
                <a:gd name="connsiteX2-11" fmla="*/ 3141285 w 3141285"/>
                <a:gd name="connsiteY2-12" fmla="*/ 638628 h 649982"/>
                <a:gd name="connsiteX0-13" fmla="*/ 0 w 3572787"/>
                <a:gd name="connsiteY0-14" fmla="*/ 0 h 1149622"/>
                <a:gd name="connsiteX1-15" fmla="*/ 431502 w 3572787"/>
                <a:gd name="connsiteY1-16" fmla="*/ 1149622 h 1149622"/>
                <a:gd name="connsiteX2-17" fmla="*/ 3572787 w 3572787"/>
                <a:gd name="connsiteY2-18" fmla="*/ 1138268 h 1149622"/>
                <a:gd name="connsiteX0-19" fmla="*/ 0 w 3572787"/>
                <a:gd name="connsiteY0-20" fmla="*/ 0 h 1164763"/>
                <a:gd name="connsiteX1-21" fmla="*/ 376942 w 3572787"/>
                <a:gd name="connsiteY1-22" fmla="*/ 1164763 h 1164763"/>
                <a:gd name="connsiteX2-23" fmla="*/ 3572787 w 3572787"/>
                <a:gd name="connsiteY2-24" fmla="*/ 1138268 h 1164763"/>
                <a:gd name="connsiteX0-25" fmla="*/ 0 w 3572787"/>
                <a:gd name="connsiteY0-26" fmla="*/ 0 h 1164763"/>
                <a:gd name="connsiteX1-27" fmla="*/ 561081 w 3572787"/>
                <a:gd name="connsiteY1-28" fmla="*/ 1164763 h 1164763"/>
                <a:gd name="connsiteX2-29" fmla="*/ 3572787 w 3572787"/>
                <a:gd name="connsiteY2-30" fmla="*/ 1138268 h 116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572787" h="1164763">
                  <a:moveTo>
                    <a:pt x="0" y="0"/>
                  </a:moveTo>
                  <a:lnTo>
                    <a:pt x="561081" y="1164763"/>
                  </a:lnTo>
                  <a:lnTo>
                    <a:pt x="3572787" y="113826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 flipH="1">
            <a:off x="1214120" y="3514090"/>
            <a:ext cx="175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考勤使用</a:t>
            </a:r>
            <a:endParaRPr lang="zh-CN" altLang="en-US" sz="1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1230159" y="3920022"/>
            <a:ext cx="184427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为什么不在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中明确考勤制度，以便员工自己查询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3"/>
          <p:cNvSpPr>
            <a:spLocks noEditPoints="1"/>
          </p:cNvSpPr>
          <p:nvPr/>
        </p:nvSpPr>
        <p:spPr bwMode="auto">
          <a:xfrm>
            <a:off x="3104891" y="3476564"/>
            <a:ext cx="319628" cy="319628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 flipV="1">
            <a:off x="5845810" y="1539875"/>
            <a:ext cx="2807335" cy="695960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679565" y="120586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9AE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800" dirty="0">
                <a:solidFill>
                  <a:srgbClr val="09AE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请假审批问题</a:t>
            </a:r>
            <a:endParaRPr lang="zh-CN" altLang="en-US" sz="1800" dirty="0">
              <a:solidFill>
                <a:srgbClr val="09AE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06001" y="1739683"/>
            <a:ext cx="18442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请假或是其他事件的审批，不走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47"/>
          <p:cNvSpPr/>
          <p:nvPr/>
        </p:nvSpPr>
        <p:spPr bwMode="auto">
          <a:xfrm>
            <a:off x="6230325" y="1660804"/>
            <a:ext cx="202965" cy="250305"/>
          </a:xfrm>
          <a:custGeom>
            <a:avLst/>
            <a:gdLst>
              <a:gd name="T0" fmla="*/ 157 w 314"/>
              <a:gd name="T1" fmla="*/ 0 h 386"/>
              <a:gd name="T2" fmla="*/ 68 w 314"/>
              <a:gd name="T3" fmla="*/ 89 h 386"/>
              <a:gd name="T4" fmla="*/ 127 w 314"/>
              <a:gd name="T5" fmla="*/ 172 h 386"/>
              <a:gd name="T6" fmla="*/ 103 w 314"/>
              <a:gd name="T7" fmla="*/ 172 h 386"/>
              <a:gd name="T8" fmla="*/ 16 w 314"/>
              <a:gd name="T9" fmla="*/ 320 h 386"/>
              <a:gd name="T10" fmla="*/ 28 w 314"/>
              <a:gd name="T11" fmla="*/ 386 h 386"/>
              <a:gd name="T12" fmla="*/ 132 w 314"/>
              <a:gd name="T13" fmla="*/ 386 h 386"/>
              <a:gd name="T14" fmla="*/ 154 w 314"/>
              <a:gd name="T15" fmla="*/ 203 h 386"/>
              <a:gd name="T16" fmla="*/ 132 w 314"/>
              <a:gd name="T17" fmla="*/ 180 h 386"/>
              <a:gd name="T18" fmla="*/ 182 w 314"/>
              <a:gd name="T19" fmla="*/ 180 h 386"/>
              <a:gd name="T20" fmla="*/ 160 w 314"/>
              <a:gd name="T21" fmla="*/ 203 h 386"/>
              <a:gd name="T22" fmla="*/ 182 w 314"/>
              <a:gd name="T23" fmla="*/ 386 h 386"/>
              <a:gd name="T24" fmla="*/ 286 w 314"/>
              <a:gd name="T25" fmla="*/ 386 h 386"/>
              <a:gd name="T26" fmla="*/ 298 w 314"/>
              <a:gd name="T27" fmla="*/ 320 h 386"/>
              <a:gd name="T28" fmla="*/ 211 w 314"/>
              <a:gd name="T29" fmla="*/ 172 h 386"/>
              <a:gd name="T30" fmla="*/ 187 w 314"/>
              <a:gd name="T31" fmla="*/ 172 h 386"/>
              <a:gd name="T32" fmla="*/ 246 w 314"/>
              <a:gd name="T33" fmla="*/ 89 h 386"/>
              <a:gd name="T34" fmla="*/ 157 w 314"/>
              <a:gd name="T3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86">
                <a:moveTo>
                  <a:pt x="157" y="0"/>
                </a:moveTo>
                <a:cubicBezTo>
                  <a:pt x="108" y="0"/>
                  <a:pt x="68" y="40"/>
                  <a:pt x="68" y="89"/>
                </a:cubicBezTo>
                <a:cubicBezTo>
                  <a:pt x="68" y="127"/>
                  <a:pt x="93" y="160"/>
                  <a:pt x="127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55" y="172"/>
                  <a:pt x="26" y="291"/>
                  <a:pt x="16" y="320"/>
                </a:cubicBezTo>
                <a:cubicBezTo>
                  <a:pt x="0" y="363"/>
                  <a:pt x="28" y="386"/>
                  <a:pt x="28" y="386"/>
                </a:cubicBezTo>
                <a:cubicBezTo>
                  <a:pt x="132" y="386"/>
                  <a:pt x="132" y="386"/>
                  <a:pt x="132" y="386"/>
                </a:cubicBezTo>
                <a:cubicBezTo>
                  <a:pt x="154" y="203"/>
                  <a:pt x="154" y="203"/>
                  <a:pt x="154" y="203"/>
                </a:cubicBezTo>
                <a:cubicBezTo>
                  <a:pt x="132" y="180"/>
                  <a:pt x="132" y="180"/>
                  <a:pt x="132" y="180"/>
                </a:cubicBezTo>
                <a:cubicBezTo>
                  <a:pt x="182" y="180"/>
                  <a:pt x="182" y="180"/>
                  <a:pt x="182" y="180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82" y="386"/>
                  <a:pt x="182" y="386"/>
                  <a:pt x="182" y="386"/>
                </a:cubicBezTo>
                <a:cubicBezTo>
                  <a:pt x="286" y="386"/>
                  <a:pt x="286" y="386"/>
                  <a:pt x="286" y="386"/>
                </a:cubicBezTo>
                <a:cubicBezTo>
                  <a:pt x="286" y="386"/>
                  <a:pt x="314" y="363"/>
                  <a:pt x="298" y="320"/>
                </a:cubicBezTo>
                <a:cubicBezTo>
                  <a:pt x="288" y="291"/>
                  <a:pt x="259" y="172"/>
                  <a:pt x="211" y="172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221" y="160"/>
                  <a:pt x="246" y="127"/>
                  <a:pt x="246" y="89"/>
                </a:cubicBezTo>
                <a:cubicBezTo>
                  <a:pt x="246" y="40"/>
                  <a:pt x="206" y="0"/>
                  <a:pt x="157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9" name="Freeform 48"/>
          <p:cNvSpPr/>
          <p:nvPr/>
        </p:nvSpPr>
        <p:spPr bwMode="auto">
          <a:xfrm>
            <a:off x="6129657" y="1707056"/>
            <a:ext cx="129233" cy="204052"/>
          </a:xfrm>
          <a:custGeom>
            <a:avLst/>
            <a:gdLst>
              <a:gd name="T0" fmla="*/ 128 w 200"/>
              <a:gd name="T1" fmla="*/ 0 h 315"/>
              <a:gd name="T2" fmla="*/ 55 w 200"/>
              <a:gd name="T3" fmla="*/ 73 h 315"/>
              <a:gd name="T4" fmla="*/ 103 w 200"/>
              <a:gd name="T5" fmla="*/ 141 h 315"/>
              <a:gd name="T6" fmla="*/ 84 w 200"/>
              <a:gd name="T7" fmla="*/ 141 h 315"/>
              <a:gd name="T8" fmla="*/ 13 w 200"/>
              <a:gd name="T9" fmla="*/ 261 h 315"/>
              <a:gd name="T10" fmla="*/ 23 w 200"/>
              <a:gd name="T11" fmla="*/ 315 h 315"/>
              <a:gd name="T12" fmla="*/ 108 w 200"/>
              <a:gd name="T13" fmla="*/ 315 h 315"/>
              <a:gd name="T14" fmla="*/ 126 w 200"/>
              <a:gd name="T15" fmla="*/ 166 h 315"/>
              <a:gd name="T16" fmla="*/ 107 w 200"/>
              <a:gd name="T17" fmla="*/ 147 h 315"/>
              <a:gd name="T18" fmla="*/ 149 w 200"/>
              <a:gd name="T19" fmla="*/ 147 h 315"/>
              <a:gd name="T20" fmla="*/ 130 w 200"/>
              <a:gd name="T21" fmla="*/ 166 h 315"/>
              <a:gd name="T22" fmla="*/ 148 w 200"/>
              <a:gd name="T23" fmla="*/ 315 h 315"/>
              <a:gd name="T24" fmla="*/ 168 w 200"/>
              <a:gd name="T25" fmla="*/ 315 h 315"/>
              <a:gd name="T26" fmla="*/ 161 w 200"/>
              <a:gd name="T27" fmla="*/ 245 h 315"/>
              <a:gd name="T28" fmla="*/ 166 w 200"/>
              <a:gd name="T29" fmla="*/ 228 h 315"/>
              <a:gd name="T30" fmla="*/ 194 w 200"/>
              <a:gd name="T31" fmla="*/ 152 h 315"/>
              <a:gd name="T32" fmla="*/ 172 w 200"/>
              <a:gd name="T33" fmla="*/ 141 h 315"/>
              <a:gd name="T34" fmla="*/ 152 w 200"/>
              <a:gd name="T35" fmla="*/ 141 h 315"/>
              <a:gd name="T36" fmla="*/ 200 w 200"/>
              <a:gd name="T37" fmla="*/ 73 h 315"/>
              <a:gd name="T38" fmla="*/ 128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128" y="0"/>
                </a:moveTo>
                <a:cubicBezTo>
                  <a:pt x="88" y="0"/>
                  <a:pt x="55" y="33"/>
                  <a:pt x="55" y="73"/>
                </a:cubicBezTo>
                <a:cubicBezTo>
                  <a:pt x="55" y="104"/>
                  <a:pt x="76" y="131"/>
                  <a:pt x="103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45" y="141"/>
                  <a:pt x="21" y="238"/>
                  <a:pt x="13" y="261"/>
                </a:cubicBezTo>
                <a:cubicBezTo>
                  <a:pt x="0" y="296"/>
                  <a:pt x="23" y="315"/>
                  <a:pt x="23" y="315"/>
                </a:cubicBezTo>
                <a:cubicBezTo>
                  <a:pt x="108" y="315"/>
                  <a:pt x="108" y="315"/>
                  <a:pt x="108" y="315"/>
                </a:cubicBezTo>
                <a:cubicBezTo>
                  <a:pt x="126" y="166"/>
                  <a:pt x="126" y="166"/>
                  <a:pt x="126" y="166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48" y="315"/>
                  <a:pt x="148" y="315"/>
                  <a:pt x="148" y="315"/>
                </a:cubicBezTo>
                <a:cubicBezTo>
                  <a:pt x="168" y="315"/>
                  <a:pt x="168" y="315"/>
                  <a:pt x="168" y="315"/>
                </a:cubicBezTo>
                <a:cubicBezTo>
                  <a:pt x="160" y="303"/>
                  <a:pt x="149" y="279"/>
                  <a:pt x="161" y="245"/>
                </a:cubicBezTo>
                <a:cubicBezTo>
                  <a:pt x="162" y="241"/>
                  <a:pt x="164" y="235"/>
                  <a:pt x="166" y="228"/>
                </a:cubicBezTo>
                <a:cubicBezTo>
                  <a:pt x="173" y="207"/>
                  <a:pt x="182" y="178"/>
                  <a:pt x="194" y="152"/>
                </a:cubicBezTo>
                <a:cubicBezTo>
                  <a:pt x="188" y="145"/>
                  <a:pt x="180" y="141"/>
                  <a:pt x="172" y="141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80" y="131"/>
                  <a:pt x="200" y="104"/>
                  <a:pt x="200" y="73"/>
                </a:cubicBezTo>
                <a:cubicBezTo>
                  <a:pt x="200" y="33"/>
                  <a:pt x="168" y="0"/>
                  <a:pt x="128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66" name="Freeform 49"/>
          <p:cNvSpPr/>
          <p:nvPr/>
        </p:nvSpPr>
        <p:spPr bwMode="auto">
          <a:xfrm>
            <a:off x="6404993" y="1707056"/>
            <a:ext cx="128962" cy="204052"/>
          </a:xfrm>
          <a:custGeom>
            <a:avLst/>
            <a:gdLst>
              <a:gd name="T0" fmla="*/ 72 w 200"/>
              <a:gd name="T1" fmla="*/ 0 h 315"/>
              <a:gd name="T2" fmla="*/ 0 w 200"/>
              <a:gd name="T3" fmla="*/ 73 h 315"/>
              <a:gd name="T4" fmla="*/ 48 w 200"/>
              <a:gd name="T5" fmla="*/ 141 h 315"/>
              <a:gd name="T6" fmla="*/ 28 w 200"/>
              <a:gd name="T7" fmla="*/ 141 h 315"/>
              <a:gd name="T8" fmla="*/ 6 w 200"/>
              <a:gd name="T9" fmla="*/ 152 h 315"/>
              <a:gd name="T10" fmla="*/ 34 w 200"/>
              <a:gd name="T11" fmla="*/ 228 h 315"/>
              <a:gd name="T12" fmla="*/ 39 w 200"/>
              <a:gd name="T13" fmla="*/ 245 h 315"/>
              <a:gd name="T14" fmla="*/ 32 w 200"/>
              <a:gd name="T15" fmla="*/ 315 h 315"/>
              <a:gd name="T16" fmla="*/ 52 w 200"/>
              <a:gd name="T17" fmla="*/ 315 h 315"/>
              <a:gd name="T18" fmla="*/ 70 w 200"/>
              <a:gd name="T19" fmla="*/ 166 h 315"/>
              <a:gd name="T20" fmla="*/ 52 w 200"/>
              <a:gd name="T21" fmla="*/ 147 h 315"/>
              <a:gd name="T22" fmla="*/ 93 w 200"/>
              <a:gd name="T23" fmla="*/ 147 h 315"/>
              <a:gd name="T24" fmla="*/ 74 w 200"/>
              <a:gd name="T25" fmla="*/ 166 h 315"/>
              <a:gd name="T26" fmla="*/ 92 w 200"/>
              <a:gd name="T27" fmla="*/ 315 h 315"/>
              <a:gd name="T28" fmla="*/ 178 w 200"/>
              <a:gd name="T29" fmla="*/ 315 h 315"/>
              <a:gd name="T30" fmla="*/ 187 w 200"/>
              <a:gd name="T31" fmla="*/ 261 h 315"/>
              <a:gd name="T32" fmla="*/ 116 w 200"/>
              <a:gd name="T33" fmla="*/ 141 h 315"/>
              <a:gd name="T34" fmla="*/ 97 w 200"/>
              <a:gd name="T35" fmla="*/ 141 h 315"/>
              <a:gd name="T36" fmla="*/ 145 w 200"/>
              <a:gd name="T37" fmla="*/ 73 h 315"/>
              <a:gd name="T38" fmla="*/ 72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72" y="0"/>
                </a:moveTo>
                <a:cubicBezTo>
                  <a:pt x="32" y="0"/>
                  <a:pt x="0" y="33"/>
                  <a:pt x="0" y="73"/>
                </a:cubicBezTo>
                <a:cubicBezTo>
                  <a:pt x="0" y="104"/>
                  <a:pt x="20" y="131"/>
                  <a:pt x="4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0" y="141"/>
                  <a:pt x="13" y="145"/>
                  <a:pt x="6" y="152"/>
                </a:cubicBezTo>
                <a:cubicBezTo>
                  <a:pt x="18" y="178"/>
                  <a:pt x="27" y="207"/>
                  <a:pt x="34" y="228"/>
                </a:cubicBezTo>
                <a:cubicBezTo>
                  <a:pt x="36" y="235"/>
                  <a:pt x="38" y="241"/>
                  <a:pt x="39" y="245"/>
                </a:cubicBezTo>
                <a:cubicBezTo>
                  <a:pt x="52" y="279"/>
                  <a:pt x="40" y="303"/>
                  <a:pt x="32" y="315"/>
                </a:cubicBezTo>
                <a:cubicBezTo>
                  <a:pt x="52" y="315"/>
                  <a:pt x="52" y="315"/>
                  <a:pt x="52" y="315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92" y="315"/>
                  <a:pt x="92" y="315"/>
                  <a:pt x="92" y="315"/>
                </a:cubicBezTo>
                <a:cubicBezTo>
                  <a:pt x="178" y="315"/>
                  <a:pt x="178" y="315"/>
                  <a:pt x="178" y="315"/>
                </a:cubicBezTo>
                <a:cubicBezTo>
                  <a:pt x="178" y="315"/>
                  <a:pt x="200" y="296"/>
                  <a:pt x="187" y="261"/>
                </a:cubicBezTo>
                <a:cubicBezTo>
                  <a:pt x="179" y="238"/>
                  <a:pt x="156" y="141"/>
                  <a:pt x="116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25" y="131"/>
                  <a:pt x="145" y="104"/>
                  <a:pt x="145" y="73"/>
                </a:cubicBezTo>
                <a:cubicBezTo>
                  <a:pt x="145" y="33"/>
                  <a:pt x="112" y="0"/>
                  <a:pt x="72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09719" y="3848046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1" name="椭圆 70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2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091045" y="3758565"/>
            <a:ext cx="174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信息技术公司？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26175" y="4278184"/>
            <a:ext cx="184427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57"/>
          <p:cNvSpPr>
            <a:spLocks noEditPoints="1"/>
          </p:cNvSpPr>
          <p:nvPr/>
        </p:nvSpPr>
        <p:spPr bwMode="auto">
          <a:xfrm>
            <a:off x="6808168" y="3800849"/>
            <a:ext cx="282409" cy="282953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/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4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28" grpId="0"/>
      <p:bldP spid="30" grpId="0" animBg="1"/>
      <p:bldP spid="31" grpId="0"/>
      <p:bldP spid="32" grpId="0" animBg="1"/>
      <p:bldP spid="33" grpId="0"/>
      <p:bldP spid="37" grpId="0"/>
      <p:bldP spid="38" grpId="0"/>
      <p:bldP spid="39" grpId="0" bldLvl="0" animBg="1"/>
      <p:bldP spid="40" grpId="0" animBg="1"/>
      <p:bldP spid="41" grpId="0" animBg="1"/>
      <p:bldP spid="42" grpId="0" bldLvl="0" animBg="1"/>
      <p:bldP spid="46" grpId="0"/>
      <p:bldP spid="47" grpId="0"/>
      <p:bldP spid="48" grpId="0" animBg="1"/>
      <p:bldP spid="52" grpId="0"/>
      <p:bldP spid="53" grpId="0"/>
      <p:bldP spid="56" grpId="0" animBg="1"/>
      <p:bldP spid="59" grpId="0" animBg="1"/>
      <p:bldP spid="66" grpId="0" animBg="1"/>
      <p:bldP spid="73" grpId="0"/>
      <p:bldP spid="74" grpId="0"/>
      <p:bldP spid="75" grpId="0" animBg="1"/>
      <p:bldP spid="54" grpId="0" bldLvl="0" autoUpdateAnimBg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绩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804545"/>
            <a:ext cx="9569450" cy="3791585"/>
          </a:xfrm>
          <a:prstGeom prst="rect">
            <a:avLst/>
          </a:prstGeom>
        </p:spPr>
      </p:pic>
      <p:sp>
        <p:nvSpPr>
          <p:cNvPr id="45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绩效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9245" y="4777740"/>
            <a:ext cx="695388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都是空的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考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727710"/>
            <a:ext cx="9609455" cy="3945255"/>
          </a:xfrm>
          <a:prstGeom prst="rect">
            <a:avLst/>
          </a:prstGeom>
        </p:spPr>
      </p:pic>
      <p:sp>
        <p:nvSpPr>
          <p:cNvPr id="45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考勤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310" y="4789805"/>
            <a:ext cx="855091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有使用过么，都是旷工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事件审批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4" name="图片 3" descr="事件审批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" y="1112520"/>
            <a:ext cx="9547860" cy="2482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135" y="3878580"/>
            <a:ext cx="58064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能否抽时间看一下？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0820" y="1964055"/>
            <a:ext cx="676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公司</a:t>
            </a:r>
            <a:r>
              <a:rPr lang="en-US" altLang="zh-CN" sz="4000"/>
              <a:t>OA</a:t>
            </a:r>
            <a:r>
              <a:rPr lang="zh-CN" altLang="en-US" sz="4000"/>
              <a:t>的意义？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原因分析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8970" y="1551305"/>
            <a:ext cx="6182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以</a:t>
            </a:r>
            <a:r>
              <a:rPr lang="en-US" altLang="zh-CN" sz="2200"/>
              <a:t>60</a:t>
            </a:r>
            <a:r>
              <a:rPr lang="zh-CN" altLang="en-US" sz="2200"/>
              <a:t>人为基底来算百分比</a:t>
            </a:r>
            <a:endParaRPr lang="zh-CN" altLang="en-US" sz="2200"/>
          </a:p>
          <a:p>
            <a:pPr algn="ctr"/>
            <a:r>
              <a:rPr lang="zh-CN" altLang="en-US" sz="2200"/>
              <a:t>贴图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90080" y="1443513"/>
            <a:ext cx="7334632" cy="29016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389" y="1393506"/>
            <a:ext cx="7334632" cy="290161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181104" y="657164"/>
            <a:ext cx="1271073" cy="743256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5990" tIns="47994" rIns="95990" bIns="47994">
            <a:spAutoFit/>
          </a:bodyPr>
          <a:lstStyle/>
          <a:p>
            <a:pPr defTabSz="959485">
              <a:defRPr/>
            </a:pPr>
            <a:r>
              <a:rPr lang="zh-CN" altLang="en-US" sz="4200" kern="0" dirty="0">
                <a:solidFill>
                  <a:srgbClr val="03A9F5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1890" kern="0" dirty="0">
              <a:solidFill>
                <a:srgbClr val="03A9F5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367476" y="944699"/>
            <a:ext cx="1742356" cy="452407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5990" tIns="47994" rIns="95990" bIns="47994">
            <a:spAutoFit/>
          </a:bodyPr>
          <a:lstStyle/>
          <a:p>
            <a:pPr algn="ctr"/>
            <a:r>
              <a:rPr lang="en-US" altLang="zh-CN" sz="231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31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84218" y="1423511"/>
            <a:ext cx="7353419" cy="2901612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02044" y="1882094"/>
            <a:ext cx="6730162" cy="181737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岁月流转，时光飞逝，转眼间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的工作又过去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了。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回首过去一年的工作，经过全体领导及员工的共同努力，公司经营业绩保持良好，行业地位、社会形象日渐提升，各项工作全面发展。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新起点、新希望。站在</a:t>
            </a: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年的起点，我们将继承和发扬过去工作中存在的优点，汲取经验，摒弃不足，满怀信心，以更清醒的头脑、更旺盛的斗志、更奋发的姿态和更充沛的干劲，向我们的既定目标进发！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5660888" y="4181674"/>
            <a:ext cx="1203252" cy="853402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 rot="854817">
            <a:off x="7127959" y="4128068"/>
            <a:ext cx="1306044" cy="827441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79971" y="100698"/>
            <a:ext cx="1737943" cy="72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347798"/>
            <a:ext cx="9721850" cy="105755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原因分析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0080" y="1502410"/>
            <a:ext cx="58172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简要分析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原因分析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8285" y="1368425"/>
            <a:ext cx="7158990" cy="2138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贴图分析（折线图）</a:t>
            </a:r>
            <a:endParaRPr lang="zh-CN" altLang="en-US"/>
          </a:p>
          <a:p>
            <a:pPr algn="ctr"/>
            <a:r>
              <a:rPr lang="zh-CN" altLang="en-US"/>
              <a:t>今年的</a:t>
            </a:r>
            <a:r>
              <a:rPr lang="en-US" altLang="zh-CN"/>
              <a:t>%</a:t>
            </a:r>
            <a:r>
              <a:rPr lang="zh-CN" altLang="en-US"/>
              <a:t>将会达到</a:t>
            </a:r>
            <a:r>
              <a:rPr lang="en-US" altLang="zh-CN"/>
              <a:t>30%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简要分析</a:t>
            </a:r>
            <a:endParaRPr lang="zh-CN" altLang="en-US"/>
          </a:p>
          <a:p>
            <a:pPr algn="ctr"/>
            <a:r>
              <a:rPr lang="zh-CN" altLang="en-US"/>
              <a:t>是否将其纳入绩效考核（网上是这么建议的）</a:t>
            </a:r>
            <a:endParaRPr lang="zh-CN" altLang="en-US"/>
          </a:p>
          <a:p>
            <a:pPr algn="ctr"/>
            <a:r>
              <a:rPr lang="zh-CN" altLang="en-US"/>
              <a:t>从此可看出一个</a:t>
            </a:r>
            <a:r>
              <a:rPr lang="en-US" altLang="zh-CN"/>
              <a:t>xxx</a:t>
            </a:r>
            <a:r>
              <a:rPr lang="zh-CN" altLang="en-US"/>
              <a:t>是否优秀的体现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/>
          <p:nvPr/>
        </p:nvGrpSpPr>
        <p:grpSpPr bwMode="auto">
          <a:xfrm>
            <a:off x="5553075" y="828675"/>
            <a:ext cx="2908300" cy="1927225"/>
            <a:chOff x="5553800" y="924344"/>
            <a:chExt cx="2907525" cy="1927850"/>
          </a:xfrm>
        </p:grpSpPr>
        <p:sp>
          <p:nvSpPr>
            <p:cNvPr id="53" name="圆角矩形标注 52"/>
            <p:cNvSpPr/>
            <p:nvPr/>
          </p:nvSpPr>
          <p:spPr>
            <a:xfrm flipH="1">
              <a:off x="5553800" y="924344"/>
              <a:ext cx="2907525" cy="1927850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4" name="圆角矩形标注 53"/>
            <p:cNvSpPr/>
            <p:nvPr/>
          </p:nvSpPr>
          <p:spPr>
            <a:xfrm flipH="1">
              <a:off x="5725204" y="971984"/>
              <a:ext cx="2736121" cy="1815101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3" name="组合 54"/>
          <p:cNvGrpSpPr/>
          <p:nvPr/>
        </p:nvGrpSpPr>
        <p:grpSpPr bwMode="auto">
          <a:xfrm>
            <a:off x="1579564" y="1196975"/>
            <a:ext cx="2606675" cy="1779588"/>
            <a:chOff x="1580089" y="1293093"/>
            <a:chExt cx="2605556" cy="1779954"/>
          </a:xfrm>
        </p:grpSpPr>
        <p:sp>
          <p:nvSpPr>
            <p:cNvPr id="56" name="圆角矩形标注 55"/>
            <p:cNvSpPr/>
            <p:nvPr/>
          </p:nvSpPr>
          <p:spPr>
            <a:xfrm>
              <a:off x="1592784" y="1293093"/>
              <a:ext cx="2592861" cy="1779954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1580089" y="1332789"/>
              <a:ext cx="2440527" cy="1675156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4" name="组合 57"/>
          <p:cNvGrpSpPr/>
          <p:nvPr/>
        </p:nvGrpSpPr>
        <p:grpSpPr bwMode="auto">
          <a:xfrm>
            <a:off x="3609976" y="3108326"/>
            <a:ext cx="2619375" cy="1776413"/>
            <a:chOff x="3609583" y="3228600"/>
            <a:chExt cx="2272417" cy="1559969"/>
          </a:xfrm>
        </p:grpSpPr>
        <p:sp>
          <p:nvSpPr>
            <p:cNvPr id="59" name="圆角矩形标注 58"/>
            <p:cNvSpPr/>
            <p:nvPr/>
          </p:nvSpPr>
          <p:spPr>
            <a:xfrm>
              <a:off x="3609583" y="3228600"/>
              <a:ext cx="2272417" cy="1559969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3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609583" y="3275999"/>
              <a:ext cx="2138827" cy="1467960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5" name="组合 60"/>
          <p:cNvGrpSpPr/>
          <p:nvPr/>
        </p:nvGrpSpPr>
        <p:grpSpPr>
          <a:xfrm>
            <a:off x="6387954" y="3180188"/>
            <a:ext cx="1120093" cy="911768"/>
            <a:chOff x="6387953" y="3276402"/>
            <a:chExt cx="1120093" cy="911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标注 61"/>
            <p:cNvSpPr/>
            <p:nvPr/>
          </p:nvSpPr>
          <p:spPr>
            <a:xfrm flipH="1">
              <a:off x="6387953" y="3276402"/>
              <a:ext cx="1120093" cy="911768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3" name="Freeform 8"/>
            <p:cNvSpPr>
              <a:spLocks noEditPoints="1"/>
            </p:cNvSpPr>
            <p:nvPr/>
          </p:nvSpPr>
          <p:spPr bwMode="auto">
            <a:xfrm>
              <a:off x="6685649" y="3482271"/>
              <a:ext cx="524699" cy="500029"/>
            </a:xfrm>
            <a:custGeom>
              <a:avLst/>
              <a:gdLst>
                <a:gd name="T0" fmla="*/ 170977 w 1145"/>
                <a:gd name="T1" fmla="*/ 701008 h 1092"/>
                <a:gd name="T2" fmla="*/ 268350 w 1145"/>
                <a:gd name="T3" fmla="*/ 701008 h 1092"/>
                <a:gd name="T4" fmla="*/ 287518 w 1145"/>
                <a:gd name="T5" fmla="*/ 682621 h 1092"/>
                <a:gd name="T6" fmla="*/ 287518 w 1145"/>
                <a:gd name="T7" fmla="*/ 517137 h 1092"/>
                <a:gd name="T8" fmla="*/ 268350 w 1145"/>
                <a:gd name="T9" fmla="*/ 498750 h 1092"/>
                <a:gd name="T10" fmla="*/ 170977 w 1145"/>
                <a:gd name="T11" fmla="*/ 498750 h 1092"/>
                <a:gd name="T12" fmla="*/ 151809 w 1145"/>
                <a:gd name="T13" fmla="*/ 517137 h 1092"/>
                <a:gd name="T14" fmla="*/ 151809 w 1145"/>
                <a:gd name="T15" fmla="*/ 682621 h 1092"/>
                <a:gd name="T16" fmla="*/ 170977 w 1145"/>
                <a:gd name="T17" fmla="*/ 701008 h 1092"/>
                <a:gd name="T18" fmla="*/ 834951 w 1145"/>
                <a:gd name="T19" fmla="*/ 751573 h 1092"/>
                <a:gd name="T20" fmla="*/ 85105 w 1145"/>
                <a:gd name="T21" fmla="*/ 751573 h 1092"/>
                <a:gd name="T22" fmla="*/ 85105 w 1145"/>
                <a:gd name="T23" fmla="*/ 42137 h 1092"/>
                <a:gd name="T24" fmla="*/ 42169 w 1145"/>
                <a:gd name="T25" fmla="*/ 0 h 1092"/>
                <a:gd name="T26" fmla="*/ 0 w 1145"/>
                <a:gd name="T27" fmla="*/ 42137 h 1092"/>
                <a:gd name="T28" fmla="*/ 0 w 1145"/>
                <a:gd name="T29" fmla="*/ 794476 h 1092"/>
                <a:gd name="T30" fmla="*/ 42169 w 1145"/>
                <a:gd name="T31" fmla="*/ 836613 h 1092"/>
                <a:gd name="T32" fmla="*/ 834951 w 1145"/>
                <a:gd name="T33" fmla="*/ 836613 h 1092"/>
                <a:gd name="T34" fmla="*/ 877887 w 1145"/>
                <a:gd name="T35" fmla="*/ 794476 h 1092"/>
                <a:gd name="T36" fmla="*/ 834951 w 1145"/>
                <a:gd name="T37" fmla="*/ 751573 h 1092"/>
                <a:gd name="T38" fmla="*/ 403291 w 1145"/>
                <a:gd name="T39" fmla="*/ 701008 h 1092"/>
                <a:gd name="T40" fmla="*/ 501431 w 1145"/>
                <a:gd name="T41" fmla="*/ 701008 h 1092"/>
                <a:gd name="T42" fmla="*/ 519832 w 1145"/>
                <a:gd name="T43" fmla="*/ 682621 h 1092"/>
                <a:gd name="T44" fmla="*/ 519832 w 1145"/>
                <a:gd name="T45" fmla="*/ 298024 h 1092"/>
                <a:gd name="T46" fmla="*/ 501431 w 1145"/>
                <a:gd name="T47" fmla="*/ 278871 h 1092"/>
                <a:gd name="T48" fmla="*/ 403291 w 1145"/>
                <a:gd name="T49" fmla="*/ 278871 h 1092"/>
                <a:gd name="T50" fmla="*/ 384890 w 1145"/>
                <a:gd name="T51" fmla="*/ 298024 h 1092"/>
                <a:gd name="T52" fmla="*/ 384890 w 1145"/>
                <a:gd name="T53" fmla="*/ 682621 h 1092"/>
                <a:gd name="T54" fmla="*/ 403291 w 1145"/>
                <a:gd name="T55" fmla="*/ 701008 h 1092"/>
                <a:gd name="T56" fmla="*/ 636372 w 1145"/>
                <a:gd name="T57" fmla="*/ 701008 h 1092"/>
                <a:gd name="T58" fmla="*/ 733745 w 1145"/>
                <a:gd name="T59" fmla="*/ 701008 h 1092"/>
                <a:gd name="T60" fmla="*/ 752146 w 1145"/>
                <a:gd name="T61" fmla="*/ 682621 h 1092"/>
                <a:gd name="T62" fmla="*/ 752146 w 1145"/>
                <a:gd name="T63" fmla="*/ 95000 h 1092"/>
                <a:gd name="T64" fmla="*/ 733745 w 1145"/>
                <a:gd name="T65" fmla="*/ 75847 h 1092"/>
                <a:gd name="T66" fmla="*/ 636372 w 1145"/>
                <a:gd name="T67" fmla="*/ 75847 h 1092"/>
                <a:gd name="T68" fmla="*/ 617204 w 1145"/>
                <a:gd name="T69" fmla="*/ 95000 h 1092"/>
                <a:gd name="T70" fmla="*/ 617204 w 1145"/>
                <a:gd name="T71" fmla="*/ 682621 h 1092"/>
                <a:gd name="T72" fmla="*/ 636372 w 1145"/>
                <a:gd name="T73" fmla="*/ 701008 h 10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45" h="1092">
                  <a:moveTo>
                    <a:pt x="223" y="915"/>
                  </a:moveTo>
                  <a:lnTo>
                    <a:pt x="350" y="915"/>
                  </a:lnTo>
                  <a:cubicBezTo>
                    <a:pt x="364" y="915"/>
                    <a:pt x="375" y="904"/>
                    <a:pt x="375" y="891"/>
                  </a:cubicBezTo>
                  <a:lnTo>
                    <a:pt x="375" y="675"/>
                  </a:lnTo>
                  <a:cubicBezTo>
                    <a:pt x="375" y="662"/>
                    <a:pt x="364" y="651"/>
                    <a:pt x="350" y="651"/>
                  </a:cubicBezTo>
                  <a:lnTo>
                    <a:pt x="223" y="651"/>
                  </a:lnTo>
                  <a:cubicBezTo>
                    <a:pt x="209" y="651"/>
                    <a:pt x="198" y="662"/>
                    <a:pt x="198" y="675"/>
                  </a:cubicBezTo>
                  <a:lnTo>
                    <a:pt x="198" y="891"/>
                  </a:lnTo>
                  <a:cubicBezTo>
                    <a:pt x="198" y="904"/>
                    <a:pt x="209" y="915"/>
                    <a:pt x="223" y="915"/>
                  </a:cubicBezTo>
                  <a:close/>
                  <a:moveTo>
                    <a:pt x="1089" y="981"/>
                  </a:moveTo>
                  <a:lnTo>
                    <a:pt x="111" y="981"/>
                  </a:lnTo>
                  <a:lnTo>
                    <a:pt x="111" y="55"/>
                  </a:ln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lnTo>
                    <a:pt x="0" y="1037"/>
                  </a:lnTo>
                  <a:cubicBezTo>
                    <a:pt x="0" y="1067"/>
                    <a:pt x="25" y="1092"/>
                    <a:pt x="55" y="1092"/>
                  </a:cubicBezTo>
                  <a:lnTo>
                    <a:pt x="1089" y="1092"/>
                  </a:lnTo>
                  <a:cubicBezTo>
                    <a:pt x="1120" y="1092"/>
                    <a:pt x="1145" y="1067"/>
                    <a:pt x="1145" y="1037"/>
                  </a:cubicBezTo>
                  <a:cubicBezTo>
                    <a:pt x="1145" y="1006"/>
                    <a:pt x="1120" y="981"/>
                    <a:pt x="1089" y="981"/>
                  </a:cubicBezTo>
                  <a:close/>
                  <a:moveTo>
                    <a:pt x="526" y="915"/>
                  </a:moveTo>
                  <a:lnTo>
                    <a:pt x="654" y="915"/>
                  </a:lnTo>
                  <a:cubicBezTo>
                    <a:pt x="667" y="915"/>
                    <a:pt x="678" y="904"/>
                    <a:pt x="678" y="891"/>
                  </a:cubicBezTo>
                  <a:lnTo>
                    <a:pt x="678" y="389"/>
                  </a:lnTo>
                  <a:cubicBezTo>
                    <a:pt x="678" y="375"/>
                    <a:pt x="667" y="364"/>
                    <a:pt x="654" y="364"/>
                  </a:cubicBezTo>
                  <a:lnTo>
                    <a:pt x="526" y="364"/>
                  </a:lnTo>
                  <a:cubicBezTo>
                    <a:pt x="513" y="364"/>
                    <a:pt x="502" y="375"/>
                    <a:pt x="502" y="389"/>
                  </a:cubicBezTo>
                  <a:lnTo>
                    <a:pt x="502" y="891"/>
                  </a:lnTo>
                  <a:cubicBezTo>
                    <a:pt x="502" y="904"/>
                    <a:pt x="513" y="915"/>
                    <a:pt x="526" y="915"/>
                  </a:cubicBezTo>
                  <a:close/>
                  <a:moveTo>
                    <a:pt x="830" y="915"/>
                  </a:moveTo>
                  <a:lnTo>
                    <a:pt x="957" y="915"/>
                  </a:lnTo>
                  <a:cubicBezTo>
                    <a:pt x="970" y="915"/>
                    <a:pt x="981" y="904"/>
                    <a:pt x="981" y="891"/>
                  </a:cubicBezTo>
                  <a:lnTo>
                    <a:pt x="981" y="124"/>
                  </a:lnTo>
                  <a:cubicBezTo>
                    <a:pt x="981" y="110"/>
                    <a:pt x="970" y="99"/>
                    <a:pt x="957" y="99"/>
                  </a:cubicBezTo>
                  <a:lnTo>
                    <a:pt x="830" y="99"/>
                  </a:lnTo>
                  <a:cubicBezTo>
                    <a:pt x="816" y="99"/>
                    <a:pt x="805" y="110"/>
                    <a:pt x="805" y="124"/>
                  </a:cubicBezTo>
                  <a:lnTo>
                    <a:pt x="805" y="891"/>
                  </a:lnTo>
                  <a:cubicBezTo>
                    <a:pt x="805" y="904"/>
                    <a:pt x="816" y="915"/>
                    <a:pt x="830" y="9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4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63"/>
          <p:cNvGrpSpPr/>
          <p:nvPr/>
        </p:nvGrpSpPr>
        <p:grpSpPr>
          <a:xfrm>
            <a:off x="4433707" y="1674253"/>
            <a:ext cx="976077" cy="794537"/>
            <a:chOff x="4433706" y="1770468"/>
            <a:chExt cx="976077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标注 64"/>
            <p:cNvSpPr/>
            <p:nvPr/>
          </p:nvSpPr>
          <p:spPr>
            <a:xfrm flipH="1">
              <a:off x="4433706" y="1770468"/>
              <a:ext cx="976077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grpSp>
          <p:nvGrpSpPr>
            <p:cNvPr id="7" name="组合 65"/>
            <p:cNvGrpSpPr/>
            <p:nvPr/>
          </p:nvGrpSpPr>
          <p:grpSpPr>
            <a:xfrm>
              <a:off x="4572893" y="1866135"/>
              <a:ext cx="612285" cy="618178"/>
              <a:chOff x="10560864" y="2750058"/>
              <a:chExt cx="612285" cy="618178"/>
            </a:xfrm>
            <a:solidFill>
              <a:schemeClr val="accent1"/>
            </a:solidFill>
          </p:grpSpPr>
          <p:grpSp>
            <p:nvGrpSpPr>
              <p:cNvPr id="8" name="组合 66"/>
              <p:cNvGrpSpPr/>
              <p:nvPr/>
            </p:nvGrpSpPr>
            <p:grpSpPr>
              <a:xfrm>
                <a:off x="10560884" y="2750058"/>
                <a:ext cx="612265" cy="618178"/>
                <a:chOff x="4367213" y="536575"/>
                <a:chExt cx="657225" cy="663575"/>
              </a:xfrm>
              <a:grpFill/>
            </p:grpSpPr>
            <p:sp>
              <p:nvSpPr>
                <p:cNvPr id="72" name="Freeform 81"/>
                <p:cNvSpPr/>
                <p:nvPr/>
              </p:nvSpPr>
              <p:spPr bwMode="auto">
                <a:xfrm>
                  <a:off x="4827588" y="536575"/>
                  <a:ext cx="196850" cy="663575"/>
                </a:xfrm>
                <a:custGeom>
                  <a:avLst/>
                  <a:gdLst>
                    <a:gd name="T0" fmla="*/ 0 w 124"/>
                    <a:gd name="T1" fmla="*/ 132 h 418"/>
                    <a:gd name="T2" fmla="*/ 16 w 124"/>
                    <a:gd name="T3" fmla="*/ 144 h 418"/>
                    <a:gd name="T4" fmla="*/ 28 w 124"/>
                    <a:gd name="T5" fmla="*/ 92 h 418"/>
                    <a:gd name="T6" fmla="*/ 40 w 124"/>
                    <a:gd name="T7" fmla="*/ 68 h 418"/>
                    <a:gd name="T8" fmla="*/ 54 w 124"/>
                    <a:gd name="T9" fmla="*/ 54 h 418"/>
                    <a:gd name="T10" fmla="*/ 60 w 124"/>
                    <a:gd name="T11" fmla="*/ 52 h 418"/>
                    <a:gd name="T12" fmla="*/ 70 w 124"/>
                    <a:gd name="T13" fmla="*/ 56 h 418"/>
                    <a:gd name="T14" fmla="*/ 88 w 124"/>
                    <a:gd name="T15" fmla="*/ 80 h 418"/>
                    <a:gd name="T16" fmla="*/ 100 w 124"/>
                    <a:gd name="T17" fmla="*/ 122 h 418"/>
                    <a:gd name="T18" fmla="*/ 108 w 124"/>
                    <a:gd name="T19" fmla="*/ 178 h 418"/>
                    <a:gd name="T20" fmla="*/ 108 w 124"/>
                    <a:gd name="T21" fmla="*/ 210 h 418"/>
                    <a:gd name="T22" fmla="*/ 106 w 124"/>
                    <a:gd name="T23" fmla="*/ 272 h 418"/>
                    <a:gd name="T24" fmla="*/ 94 w 124"/>
                    <a:gd name="T25" fmla="*/ 322 h 418"/>
                    <a:gd name="T26" fmla="*/ 80 w 124"/>
                    <a:gd name="T27" fmla="*/ 354 h 418"/>
                    <a:gd name="T28" fmla="*/ 66 w 124"/>
                    <a:gd name="T29" fmla="*/ 366 h 418"/>
                    <a:gd name="T30" fmla="*/ 60 w 124"/>
                    <a:gd name="T31" fmla="*/ 368 h 418"/>
                    <a:gd name="T32" fmla="*/ 46 w 124"/>
                    <a:gd name="T33" fmla="*/ 360 h 418"/>
                    <a:gd name="T34" fmla="*/ 34 w 124"/>
                    <a:gd name="T35" fmla="*/ 342 h 418"/>
                    <a:gd name="T36" fmla="*/ 24 w 124"/>
                    <a:gd name="T37" fmla="*/ 312 h 418"/>
                    <a:gd name="T38" fmla="*/ 16 w 124"/>
                    <a:gd name="T39" fmla="*/ 276 h 418"/>
                    <a:gd name="T40" fmla="*/ 0 w 124"/>
                    <a:gd name="T41" fmla="*/ 288 h 418"/>
                    <a:gd name="T42" fmla="*/ 10 w 124"/>
                    <a:gd name="T43" fmla="*/ 340 h 418"/>
                    <a:gd name="T44" fmla="*/ 24 w 124"/>
                    <a:gd name="T45" fmla="*/ 382 h 418"/>
                    <a:gd name="T46" fmla="*/ 40 w 124"/>
                    <a:gd name="T47" fmla="*/ 410 h 418"/>
                    <a:gd name="T48" fmla="*/ 56 w 124"/>
                    <a:gd name="T49" fmla="*/ 418 h 418"/>
                    <a:gd name="T50" fmla="*/ 60 w 124"/>
                    <a:gd name="T51" fmla="*/ 418 h 418"/>
                    <a:gd name="T52" fmla="*/ 74 w 124"/>
                    <a:gd name="T53" fmla="*/ 414 h 418"/>
                    <a:gd name="T54" fmla="*/ 86 w 124"/>
                    <a:gd name="T55" fmla="*/ 402 h 418"/>
                    <a:gd name="T56" fmla="*/ 106 w 124"/>
                    <a:gd name="T57" fmla="*/ 358 h 418"/>
                    <a:gd name="T58" fmla="*/ 120 w 124"/>
                    <a:gd name="T59" fmla="*/ 292 h 418"/>
                    <a:gd name="T60" fmla="*/ 124 w 124"/>
                    <a:gd name="T61" fmla="*/ 210 h 418"/>
                    <a:gd name="T62" fmla="*/ 124 w 124"/>
                    <a:gd name="T63" fmla="*/ 168 h 418"/>
                    <a:gd name="T64" fmla="*/ 114 w 124"/>
                    <a:gd name="T65" fmla="*/ 94 h 418"/>
                    <a:gd name="T66" fmla="*/ 96 w 124"/>
                    <a:gd name="T67" fmla="*/ 36 h 418"/>
                    <a:gd name="T68" fmla="*/ 80 w 124"/>
                    <a:gd name="T69" fmla="*/ 10 h 418"/>
                    <a:gd name="T70" fmla="*/ 66 w 124"/>
                    <a:gd name="T71" fmla="*/ 2 h 418"/>
                    <a:gd name="T72" fmla="*/ 60 w 124"/>
                    <a:gd name="T73" fmla="*/ 0 h 418"/>
                    <a:gd name="T74" fmla="*/ 50 w 124"/>
                    <a:gd name="T75" fmla="*/ 4 h 418"/>
                    <a:gd name="T76" fmla="*/ 32 w 124"/>
                    <a:gd name="T77" fmla="*/ 22 h 418"/>
                    <a:gd name="T78" fmla="*/ 16 w 124"/>
                    <a:gd name="T79" fmla="*/ 56 h 418"/>
                    <a:gd name="T80" fmla="*/ 4 w 124"/>
                    <a:gd name="T81" fmla="*/ 104 h 418"/>
                    <a:gd name="T82" fmla="*/ 0 w 124"/>
                    <a:gd name="T83" fmla="*/ 132 h 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4" h="418">
                      <a:moveTo>
                        <a:pt x="0" y="132"/>
                      </a:moveTo>
                      <a:lnTo>
                        <a:pt x="0" y="132"/>
                      </a:lnTo>
                      <a:lnTo>
                        <a:pt x="16" y="144"/>
                      </a:lnTo>
                      <a:lnTo>
                        <a:pt x="16" y="144"/>
                      </a:lnTo>
                      <a:lnTo>
                        <a:pt x="24" y="106"/>
                      </a:lnTo>
                      <a:lnTo>
                        <a:pt x="28" y="92"/>
                      </a:lnTo>
                      <a:lnTo>
                        <a:pt x="34" y="78"/>
                      </a:lnTo>
                      <a:lnTo>
                        <a:pt x="40" y="68"/>
                      </a:lnTo>
                      <a:lnTo>
                        <a:pt x="46" y="60"/>
                      </a:lnTo>
                      <a:lnTo>
                        <a:pt x="54" y="54"/>
                      </a:lnTo>
                      <a:lnTo>
                        <a:pt x="60" y="52"/>
                      </a:lnTo>
                      <a:lnTo>
                        <a:pt x="60" y="52"/>
                      </a:lnTo>
                      <a:lnTo>
                        <a:pt x="66" y="54"/>
                      </a:lnTo>
                      <a:lnTo>
                        <a:pt x="70" y="56"/>
                      </a:lnTo>
                      <a:lnTo>
                        <a:pt x="80" y="64"/>
                      </a:lnTo>
                      <a:lnTo>
                        <a:pt x="88" y="80"/>
                      </a:lnTo>
                      <a:lnTo>
                        <a:pt x="94" y="98"/>
                      </a:lnTo>
                      <a:lnTo>
                        <a:pt x="100" y="122"/>
                      </a:lnTo>
                      <a:lnTo>
                        <a:pt x="106" y="148"/>
                      </a:lnTo>
                      <a:lnTo>
                        <a:pt x="108" y="178"/>
                      </a:lnTo>
                      <a:lnTo>
                        <a:pt x="108" y="210"/>
                      </a:lnTo>
                      <a:lnTo>
                        <a:pt x="108" y="210"/>
                      </a:lnTo>
                      <a:lnTo>
                        <a:pt x="108" y="242"/>
                      </a:lnTo>
                      <a:lnTo>
                        <a:pt x="106" y="272"/>
                      </a:lnTo>
                      <a:lnTo>
                        <a:pt x="100" y="298"/>
                      </a:lnTo>
                      <a:lnTo>
                        <a:pt x="94" y="322"/>
                      </a:lnTo>
                      <a:lnTo>
                        <a:pt x="88" y="340"/>
                      </a:lnTo>
                      <a:lnTo>
                        <a:pt x="80" y="354"/>
                      </a:lnTo>
                      <a:lnTo>
                        <a:pt x="70" y="364"/>
                      </a:lnTo>
                      <a:lnTo>
                        <a:pt x="66" y="366"/>
                      </a:lnTo>
                      <a:lnTo>
                        <a:pt x="60" y="368"/>
                      </a:lnTo>
                      <a:lnTo>
                        <a:pt x="60" y="368"/>
                      </a:lnTo>
                      <a:lnTo>
                        <a:pt x="54" y="366"/>
                      </a:lnTo>
                      <a:lnTo>
                        <a:pt x="46" y="360"/>
                      </a:lnTo>
                      <a:lnTo>
                        <a:pt x="40" y="352"/>
                      </a:lnTo>
                      <a:lnTo>
                        <a:pt x="34" y="342"/>
                      </a:lnTo>
                      <a:lnTo>
                        <a:pt x="28" y="328"/>
                      </a:lnTo>
                      <a:lnTo>
                        <a:pt x="24" y="312"/>
                      </a:lnTo>
                      <a:lnTo>
                        <a:pt x="16" y="276"/>
                      </a:lnTo>
                      <a:lnTo>
                        <a:pt x="16" y="276"/>
                      </a:lnTo>
                      <a:lnTo>
                        <a:pt x="0" y="288"/>
                      </a:lnTo>
                      <a:lnTo>
                        <a:pt x="0" y="288"/>
                      </a:lnTo>
                      <a:lnTo>
                        <a:pt x="4" y="316"/>
                      </a:lnTo>
                      <a:lnTo>
                        <a:pt x="10" y="340"/>
                      </a:lnTo>
                      <a:lnTo>
                        <a:pt x="16" y="364"/>
                      </a:lnTo>
                      <a:lnTo>
                        <a:pt x="24" y="382"/>
                      </a:lnTo>
                      <a:lnTo>
                        <a:pt x="32" y="398"/>
                      </a:lnTo>
                      <a:lnTo>
                        <a:pt x="40" y="410"/>
                      </a:lnTo>
                      <a:lnTo>
                        <a:pt x="50" y="416"/>
                      </a:lnTo>
                      <a:lnTo>
                        <a:pt x="56" y="418"/>
                      </a:lnTo>
                      <a:lnTo>
                        <a:pt x="60" y="418"/>
                      </a:lnTo>
                      <a:lnTo>
                        <a:pt x="60" y="418"/>
                      </a:lnTo>
                      <a:lnTo>
                        <a:pt x="66" y="418"/>
                      </a:lnTo>
                      <a:lnTo>
                        <a:pt x="74" y="414"/>
                      </a:lnTo>
                      <a:lnTo>
                        <a:pt x="80" y="410"/>
                      </a:lnTo>
                      <a:lnTo>
                        <a:pt x="86" y="402"/>
                      </a:lnTo>
                      <a:lnTo>
                        <a:pt x="96" y="384"/>
                      </a:lnTo>
                      <a:lnTo>
                        <a:pt x="106" y="358"/>
                      </a:lnTo>
                      <a:lnTo>
                        <a:pt x="114" y="326"/>
                      </a:lnTo>
                      <a:lnTo>
                        <a:pt x="120" y="292"/>
                      </a:lnTo>
                      <a:lnTo>
                        <a:pt x="124" y="252"/>
                      </a:lnTo>
                      <a:lnTo>
                        <a:pt x="124" y="210"/>
                      </a:lnTo>
                      <a:lnTo>
                        <a:pt x="124" y="210"/>
                      </a:lnTo>
                      <a:lnTo>
                        <a:pt x="124" y="168"/>
                      </a:lnTo>
                      <a:lnTo>
                        <a:pt x="120" y="128"/>
                      </a:lnTo>
                      <a:lnTo>
                        <a:pt x="114" y="94"/>
                      </a:lnTo>
                      <a:lnTo>
                        <a:pt x="106" y="62"/>
                      </a:lnTo>
                      <a:lnTo>
                        <a:pt x="96" y="36"/>
                      </a:lnTo>
                      <a:lnTo>
                        <a:pt x="86" y="18"/>
                      </a:lnTo>
                      <a:lnTo>
                        <a:pt x="80" y="10"/>
                      </a:lnTo>
                      <a:lnTo>
                        <a:pt x="74" y="6"/>
                      </a:lnTo>
                      <a:lnTo>
                        <a:pt x="66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56" y="2"/>
                      </a:lnTo>
                      <a:lnTo>
                        <a:pt x="50" y="4"/>
                      </a:lnTo>
                      <a:lnTo>
                        <a:pt x="40" y="10"/>
                      </a:lnTo>
                      <a:lnTo>
                        <a:pt x="32" y="22"/>
                      </a:lnTo>
                      <a:lnTo>
                        <a:pt x="24" y="38"/>
                      </a:lnTo>
                      <a:lnTo>
                        <a:pt x="16" y="56"/>
                      </a:lnTo>
                      <a:lnTo>
                        <a:pt x="10" y="80"/>
                      </a:lnTo>
                      <a:lnTo>
                        <a:pt x="4" y="10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Freeform 82"/>
                <p:cNvSpPr/>
                <p:nvPr/>
              </p:nvSpPr>
              <p:spPr bwMode="auto">
                <a:xfrm>
                  <a:off x="4872038" y="682625"/>
                  <a:ext cx="111125" cy="374650"/>
                </a:xfrm>
                <a:custGeom>
                  <a:avLst/>
                  <a:gdLst>
                    <a:gd name="T0" fmla="*/ 12 w 70"/>
                    <a:gd name="T1" fmla="*/ 160 h 236"/>
                    <a:gd name="T2" fmla="*/ 0 w 70"/>
                    <a:gd name="T3" fmla="*/ 174 h 236"/>
                    <a:gd name="T4" fmla="*/ 14 w 70"/>
                    <a:gd name="T5" fmla="*/ 220 h 236"/>
                    <a:gd name="T6" fmla="*/ 22 w 70"/>
                    <a:gd name="T7" fmla="*/ 232 h 236"/>
                    <a:gd name="T8" fmla="*/ 32 w 70"/>
                    <a:gd name="T9" fmla="*/ 236 h 236"/>
                    <a:gd name="T10" fmla="*/ 40 w 70"/>
                    <a:gd name="T11" fmla="*/ 234 h 236"/>
                    <a:gd name="T12" fmla="*/ 52 w 70"/>
                    <a:gd name="T13" fmla="*/ 216 h 236"/>
                    <a:gd name="T14" fmla="*/ 62 w 70"/>
                    <a:gd name="T15" fmla="*/ 184 h 236"/>
                    <a:gd name="T16" fmla="*/ 68 w 70"/>
                    <a:gd name="T17" fmla="*/ 142 h 236"/>
                    <a:gd name="T18" fmla="*/ 70 w 70"/>
                    <a:gd name="T19" fmla="*/ 118 h 236"/>
                    <a:gd name="T20" fmla="*/ 66 w 70"/>
                    <a:gd name="T21" fmla="*/ 72 h 236"/>
                    <a:gd name="T22" fmla="*/ 58 w 70"/>
                    <a:gd name="T23" fmla="*/ 34 h 236"/>
                    <a:gd name="T24" fmla="*/ 46 w 70"/>
                    <a:gd name="T25" fmla="*/ 8 h 236"/>
                    <a:gd name="T26" fmla="*/ 32 w 70"/>
                    <a:gd name="T27" fmla="*/ 0 h 236"/>
                    <a:gd name="T28" fmla="*/ 28 w 70"/>
                    <a:gd name="T29" fmla="*/ 0 h 236"/>
                    <a:gd name="T30" fmla="*/ 18 w 70"/>
                    <a:gd name="T31" fmla="*/ 10 h 236"/>
                    <a:gd name="T32" fmla="*/ 6 w 70"/>
                    <a:gd name="T33" fmla="*/ 36 h 236"/>
                    <a:gd name="T34" fmla="*/ 0 w 70"/>
                    <a:gd name="T35" fmla="*/ 62 h 236"/>
                    <a:gd name="T36" fmla="*/ 12 w 70"/>
                    <a:gd name="T37" fmla="*/ 76 h 236"/>
                    <a:gd name="T38" fmla="*/ 20 w 70"/>
                    <a:gd name="T39" fmla="*/ 48 h 236"/>
                    <a:gd name="T40" fmla="*/ 30 w 70"/>
                    <a:gd name="T41" fmla="*/ 38 h 236"/>
                    <a:gd name="T42" fmla="*/ 32 w 70"/>
                    <a:gd name="T43" fmla="*/ 38 h 236"/>
                    <a:gd name="T44" fmla="*/ 42 w 70"/>
                    <a:gd name="T45" fmla="*/ 44 h 236"/>
                    <a:gd name="T46" fmla="*/ 50 w 70"/>
                    <a:gd name="T47" fmla="*/ 62 h 236"/>
                    <a:gd name="T48" fmla="*/ 58 w 70"/>
                    <a:gd name="T49" fmla="*/ 118 h 236"/>
                    <a:gd name="T50" fmla="*/ 56 w 70"/>
                    <a:gd name="T51" fmla="*/ 148 h 236"/>
                    <a:gd name="T52" fmla="*/ 46 w 70"/>
                    <a:gd name="T53" fmla="*/ 184 h 236"/>
                    <a:gd name="T54" fmla="*/ 38 w 70"/>
                    <a:gd name="T55" fmla="*/ 196 h 236"/>
                    <a:gd name="T56" fmla="*/ 32 w 70"/>
                    <a:gd name="T57" fmla="*/ 198 h 236"/>
                    <a:gd name="T58" fmla="*/ 26 w 70"/>
                    <a:gd name="T59" fmla="*/ 196 h 236"/>
                    <a:gd name="T60" fmla="*/ 16 w 70"/>
                    <a:gd name="T61" fmla="*/ 176 h 236"/>
                    <a:gd name="T62" fmla="*/ 12 w 70"/>
                    <a:gd name="T63" fmla="*/ 16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236">
                      <a:moveTo>
                        <a:pt x="12" y="160"/>
                      </a:moveTo>
                      <a:lnTo>
                        <a:pt x="12" y="160"/>
                      </a:lnTo>
                      <a:lnTo>
                        <a:pt x="0" y="174"/>
                      </a:lnTo>
                      <a:lnTo>
                        <a:pt x="0" y="174"/>
                      </a:lnTo>
                      <a:lnTo>
                        <a:pt x="6" y="200"/>
                      </a:lnTo>
                      <a:lnTo>
                        <a:pt x="14" y="220"/>
                      </a:lnTo>
                      <a:lnTo>
                        <a:pt x="18" y="226"/>
                      </a:lnTo>
                      <a:lnTo>
                        <a:pt x="22" y="232"/>
                      </a:lnTo>
                      <a:lnTo>
                        <a:pt x="28" y="236"/>
                      </a:lnTo>
                      <a:lnTo>
                        <a:pt x="32" y="236"/>
                      </a:lnTo>
                      <a:lnTo>
                        <a:pt x="32" y="236"/>
                      </a:lnTo>
                      <a:lnTo>
                        <a:pt x="40" y="234"/>
                      </a:lnTo>
                      <a:lnTo>
                        <a:pt x="46" y="228"/>
                      </a:lnTo>
                      <a:lnTo>
                        <a:pt x="52" y="216"/>
                      </a:lnTo>
                      <a:lnTo>
                        <a:pt x="58" y="202"/>
                      </a:lnTo>
                      <a:lnTo>
                        <a:pt x="62" y="184"/>
                      </a:lnTo>
                      <a:lnTo>
                        <a:pt x="66" y="164"/>
                      </a:lnTo>
                      <a:lnTo>
                        <a:pt x="68" y="142"/>
                      </a:lnTo>
                      <a:lnTo>
                        <a:pt x="70" y="118"/>
                      </a:lnTo>
                      <a:lnTo>
                        <a:pt x="70" y="118"/>
                      </a:lnTo>
                      <a:lnTo>
                        <a:pt x="68" y="94"/>
                      </a:lnTo>
                      <a:lnTo>
                        <a:pt x="66" y="72"/>
                      </a:lnTo>
                      <a:lnTo>
                        <a:pt x="62" y="52"/>
                      </a:lnTo>
                      <a:lnTo>
                        <a:pt x="58" y="34"/>
                      </a:lnTo>
                      <a:lnTo>
                        <a:pt x="52" y="20"/>
                      </a:lnTo>
                      <a:lnTo>
                        <a:pt x="46" y="8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28" y="0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14" y="16"/>
                      </a:lnTo>
                      <a:lnTo>
                        <a:pt x="6" y="36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12" y="76"/>
                      </a:lnTo>
                      <a:lnTo>
                        <a:pt x="12" y="76"/>
                      </a:lnTo>
                      <a:lnTo>
                        <a:pt x="16" y="60"/>
                      </a:lnTo>
                      <a:lnTo>
                        <a:pt x="20" y="48"/>
                      </a:lnTo>
                      <a:lnTo>
                        <a:pt x="26" y="40"/>
                      </a:lnTo>
                      <a:lnTo>
                        <a:pt x="30" y="38"/>
                      </a:lnTo>
                      <a:lnTo>
                        <a:pt x="32" y="38"/>
                      </a:lnTo>
                      <a:lnTo>
                        <a:pt x="32" y="38"/>
                      </a:lnTo>
                      <a:lnTo>
                        <a:pt x="38" y="40"/>
                      </a:lnTo>
                      <a:lnTo>
                        <a:pt x="42" y="44"/>
                      </a:lnTo>
                      <a:lnTo>
                        <a:pt x="46" y="52"/>
                      </a:lnTo>
                      <a:lnTo>
                        <a:pt x="50" y="62"/>
                      </a:lnTo>
                      <a:lnTo>
                        <a:pt x="56" y="86"/>
                      </a:lnTo>
                      <a:lnTo>
                        <a:pt x="58" y="118"/>
                      </a:lnTo>
                      <a:lnTo>
                        <a:pt x="58" y="118"/>
                      </a:lnTo>
                      <a:lnTo>
                        <a:pt x="56" y="148"/>
                      </a:lnTo>
                      <a:lnTo>
                        <a:pt x="50" y="174"/>
                      </a:lnTo>
                      <a:lnTo>
                        <a:pt x="46" y="184"/>
                      </a:lnTo>
                      <a:lnTo>
                        <a:pt x="42" y="192"/>
                      </a:lnTo>
                      <a:lnTo>
                        <a:pt x="38" y="196"/>
                      </a:lnTo>
                      <a:lnTo>
                        <a:pt x="32" y="198"/>
                      </a:lnTo>
                      <a:lnTo>
                        <a:pt x="32" y="198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20" y="188"/>
                      </a:lnTo>
                      <a:lnTo>
                        <a:pt x="16" y="176"/>
                      </a:lnTo>
                      <a:lnTo>
                        <a:pt x="12" y="160"/>
                      </a:lnTo>
                      <a:lnTo>
                        <a:pt x="12" y="16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83"/>
                <p:cNvSpPr/>
                <p:nvPr/>
              </p:nvSpPr>
              <p:spPr bwMode="auto">
                <a:xfrm>
                  <a:off x="4906963" y="803275"/>
                  <a:ext cx="38100" cy="133350"/>
                </a:xfrm>
                <a:custGeom>
                  <a:avLst/>
                  <a:gdLst>
                    <a:gd name="T0" fmla="*/ 10 w 24"/>
                    <a:gd name="T1" fmla="*/ 0 h 84"/>
                    <a:gd name="T2" fmla="*/ 10 w 24"/>
                    <a:gd name="T3" fmla="*/ 0 h 84"/>
                    <a:gd name="T4" fmla="*/ 8 w 24"/>
                    <a:gd name="T5" fmla="*/ 2 h 84"/>
                    <a:gd name="T6" fmla="*/ 4 w 24"/>
                    <a:gd name="T7" fmla="*/ 6 h 84"/>
                    <a:gd name="T8" fmla="*/ 0 w 24"/>
                    <a:gd name="T9" fmla="*/ 18 h 84"/>
                    <a:gd name="T10" fmla="*/ 0 w 24"/>
                    <a:gd name="T11" fmla="*/ 18 h 84"/>
                    <a:gd name="T12" fmla="*/ 4 w 24"/>
                    <a:gd name="T13" fmla="*/ 30 h 84"/>
                    <a:gd name="T14" fmla="*/ 6 w 24"/>
                    <a:gd name="T15" fmla="*/ 42 h 84"/>
                    <a:gd name="T16" fmla="*/ 6 w 24"/>
                    <a:gd name="T17" fmla="*/ 42 h 84"/>
                    <a:gd name="T18" fmla="*/ 4 w 24"/>
                    <a:gd name="T19" fmla="*/ 54 h 84"/>
                    <a:gd name="T20" fmla="*/ 0 w 24"/>
                    <a:gd name="T21" fmla="*/ 66 h 84"/>
                    <a:gd name="T22" fmla="*/ 0 w 24"/>
                    <a:gd name="T23" fmla="*/ 66 h 84"/>
                    <a:gd name="T24" fmla="*/ 4 w 24"/>
                    <a:gd name="T25" fmla="*/ 78 h 84"/>
                    <a:gd name="T26" fmla="*/ 8 w 24"/>
                    <a:gd name="T27" fmla="*/ 82 h 84"/>
                    <a:gd name="T28" fmla="*/ 10 w 24"/>
                    <a:gd name="T29" fmla="*/ 84 h 84"/>
                    <a:gd name="T30" fmla="*/ 10 w 24"/>
                    <a:gd name="T31" fmla="*/ 84 h 84"/>
                    <a:gd name="T32" fmla="*/ 12 w 24"/>
                    <a:gd name="T33" fmla="*/ 82 h 84"/>
                    <a:gd name="T34" fmla="*/ 16 w 24"/>
                    <a:gd name="T35" fmla="*/ 80 h 84"/>
                    <a:gd name="T36" fmla="*/ 20 w 24"/>
                    <a:gd name="T37" fmla="*/ 72 h 84"/>
                    <a:gd name="T38" fmla="*/ 22 w 24"/>
                    <a:gd name="T39" fmla="*/ 58 h 84"/>
                    <a:gd name="T40" fmla="*/ 24 w 24"/>
                    <a:gd name="T41" fmla="*/ 42 h 84"/>
                    <a:gd name="T42" fmla="*/ 24 w 24"/>
                    <a:gd name="T43" fmla="*/ 42 h 84"/>
                    <a:gd name="T44" fmla="*/ 22 w 24"/>
                    <a:gd name="T45" fmla="*/ 26 h 84"/>
                    <a:gd name="T46" fmla="*/ 20 w 24"/>
                    <a:gd name="T47" fmla="*/ 12 h 84"/>
                    <a:gd name="T48" fmla="*/ 16 w 24"/>
                    <a:gd name="T49" fmla="*/ 4 h 84"/>
                    <a:gd name="T50" fmla="*/ 12 w 24"/>
                    <a:gd name="T51" fmla="*/ 2 h 84"/>
                    <a:gd name="T52" fmla="*/ 10 w 24"/>
                    <a:gd name="T53" fmla="*/ 0 h 84"/>
                    <a:gd name="T54" fmla="*/ 10 w 24"/>
                    <a:gd name="T5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4" h="8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4" y="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4" y="30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4" y="54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4" y="78"/>
                      </a:lnTo>
                      <a:lnTo>
                        <a:pt x="8" y="82"/>
                      </a:lnTo>
                      <a:lnTo>
                        <a:pt x="10" y="84"/>
                      </a:lnTo>
                      <a:lnTo>
                        <a:pt x="10" y="84"/>
                      </a:lnTo>
                      <a:lnTo>
                        <a:pt x="12" y="82"/>
                      </a:lnTo>
                      <a:lnTo>
                        <a:pt x="16" y="80"/>
                      </a:lnTo>
                      <a:lnTo>
                        <a:pt x="20" y="72"/>
                      </a:lnTo>
                      <a:lnTo>
                        <a:pt x="22" y="58"/>
                      </a:lnTo>
                      <a:lnTo>
                        <a:pt x="24" y="42"/>
                      </a:lnTo>
                      <a:lnTo>
                        <a:pt x="24" y="42"/>
                      </a:lnTo>
                      <a:lnTo>
                        <a:pt x="22" y="26"/>
                      </a:lnTo>
                      <a:lnTo>
                        <a:pt x="20" y="12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84"/>
                <p:cNvSpPr/>
                <p:nvPr/>
              </p:nvSpPr>
              <p:spPr bwMode="auto">
                <a:xfrm>
                  <a:off x="4367213" y="777875"/>
                  <a:ext cx="533400" cy="187325"/>
                </a:xfrm>
                <a:custGeom>
                  <a:avLst/>
                  <a:gdLst>
                    <a:gd name="T0" fmla="*/ 80 w 336"/>
                    <a:gd name="T1" fmla="*/ 82 h 118"/>
                    <a:gd name="T2" fmla="*/ 252 w 336"/>
                    <a:gd name="T3" fmla="*/ 80 h 118"/>
                    <a:gd name="T4" fmla="*/ 252 w 336"/>
                    <a:gd name="T5" fmla="*/ 96 h 118"/>
                    <a:gd name="T6" fmla="*/ 336 w 336"/>
                    <a:gd name="T7" fmla="*/ 60 h 118"/>
                    <a:gd name="T8" fmla="*/ 252 w 336"/>
                    <a:gd name="T9" fmla="*/ 24 h 118"/>
                    <a:gd name="T10" fmla="*/ 252 w 336"/>
                    <a:gd name="T11" fmla="*/ 40 h 118"/>
                    <a:gd name="T12" fmla="*/ 80 w 336"/>
                    <a:gd name="T13" fmla="*/ 38 h 118"/>
                    <a:gd name="T14" fmla="*/ 70 w 336"/>
                    <a:gd name="T15" fmla="*/ 8 h 118"/>
                    <a:gd name="T16" fmla="*/ 0 w 336"/>
                    <a:gd name="T17" fmla="*/ 0 h 118"/>
                    <a:gd name="T18" fmla="*/ 14 w 336"/>
                    <a:gd name="T19" fmla="*/ 56 h 118"/>
                    <a:gd name="T20" fmla="*/ 238 w 336"/>
                    <a:gd name="T21" fmla="*/ 56 h 118"/>
                    <a:gd name="T22" fmla="*/ 238 w 336"/>
                    <a:gd name="T23" fmla="*/ 62 h 118"/>
                    <a:gd name="T24" fmla="*/ 16 w 336"/>
                    <a:gd name="T25" fmla="*/ 62 h 118"/>
                    <a:gd name="T26" fmla="*/ 0 w 336"/>
                    <a:gd name="T27" fmla="*/ 118 h 118"/>
                    <a:gd name="T28" fmla="*/ 70 w 336"/>
                    <a:gd name="T29" fmla="*/ 112 h 118"/>
                    <a:gd name="T30" fmla="*/ 80 w 336"/>
                    <a:gd name="T31" fmla="*/ 82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118">
                      <a:moveTo>
                        <a:pt x="80" y="82"/>
                      </a:moveTo>
                      <a:lnTo>
                        <a:pt x="252" y="80"/>
                      </a:lnTo>
                      <a:lnTo>
                        <a:pt x="252" y="96"/>
                      </a:lnTo>
                      <a:lnTo>
                        <a:pt x="336" y="60"/>
                      </a:lnTo>
                      <a:lnTo>
                        <a:pt x="252" y="24"/>
                      </a:lnTo>
                      <a:lnTo>
                        <a:pt x="252" y="40"/>
                      </a:lnTo>
                      <a:lnTo>
                        <a:pt x="80" y="38"/>
                      </a:lnTo>
                      <a:lnTo>
                        <a:pt x="70" y="8"/>
                      </a:lnTo>
                      <a:lnTo>
                        <a:pt x="0" y="0"/>
                      </a:lnTo>
                      <a:lnTo>
                        <a:pt x="14" y="56"/>
                      </a:lnTo>
                      <a:lnTo>
                        <a:pt x="238" y="56"/>
                      </a:lnTo>
                      <a:lnTo>
                        <a:pt x="238" y="62"/>
                      </a:lnTo>
                      <a:lnTo>
                        <a:pt x="16" y="62"/>
                      </a:lnTo>
                      <a:lnTo>
                        <a:pt x="0" y="118"/>
                      </a:lnTo>
                      <a:lnTo>
                        <a:pt x="70" y="112"/>
                      </a:lnTo>
                      <a:lnTo>
                        <a:pt x="8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85"/>
                <p:cNvSpPr/>
                <p:nvPr/>
              </p:nvSpPr>
              <p:spPr bwMode="auto">
                <a:xfrm>
                  <a:off x="4595813" y="920750"/>
                  <a:ext cx="285750" cy="184150"/>
                </a:xfrm>
                <a:custGeom>
                  <a:avLst/>
                  <a:gdLst>
                    <a:gd name="T0" fmla="*/ 56 w 180"/>
                    <a:gd name="T1" fmla="*/ 82 h 116"/>
                    <a:gd name="T2" fmla="*/ 142 w 180"/>
                    <a:gd name="T3" fmla="*/ 30 h 116"/>
                    <a:gd name="T4" fmla="*/ 144 w 180"/>
                    <a:gd name="T5" fmla="*/ 34 h 116"/>
                    <a:gd name="T6" fmla="*/ 180 w 180"/>
                    <a:gd name="T7" fmla="*/ 0 h 116"/>
                    <a:gd name="T8" fmla="*/ 132 w 180"/>
                    <a:gd name="T9" fmla="*/ 12 h 116"/>
                    <a:gd name="T10" fmla="*/ 134 w 180"/>
                    <a:gd name="T11" fmla="*/ 18 h 116"/>
                    <a:gd name="T12" fmla="*/ 46 w 180"/>
                    <a:gd name="T13" fmla="*/ 66 h 116"/>
                    <a:gd name="T14" fmla="*/ 36 w 180"/>
                    <a:gd name="T15" fmla="*/ 60 h 116"/>
                    <a:gd name="T16" fmla="*/ 0 w 180"/>
                    <a:gd name="T17" fmla="*/ 80 h 116"/>
                    <a:gd name="T18" fmla="*/ 18 w 180"/>
                    <a:gd name="T19" fmla="*/ 92 h 116"/>
                    <a:gd name="T20" fmla="*/ 130 w 180"/>
                    <a:gd name="T21" fmla="*/ 28 h 116"/>
                    <a:gd name="T22" fmla="*/ 130 w 180"/>
                    <a:gd name="T23" fmla="*/ 28 h 116"/>
                    <a:gd name="T24" fmla="*/ 18 w 180"/>
                    <a:gd name="T25" fmla="*/ 94 h 116"/>
                    <a:gd name="T26" fmla="*/ 20 w 180"/>
                    <a:gd name="T27" fmla="*/ 116 h 116"/>
                    <a:gd name="T28" fmla="*/ 56 w 180"/>
                    <a:gd name="T29" fmla="*/ 92 h 116"/>
                    <a:gd name="T30" fmla="*/ 56 w 180"/>
                    <a:gd name="T31" fmla="*/ 8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56" y="82"/>
                      </a:moveTo>
                      <a:lnTo>
                        <a:pt x="142" y="30"/>
                      </a:lnTo>
                      <a:lnTo>
                        <a:pt x="144" y="34"/>
                      </a:lnTo>
                      <a:lnTo>
                        <a:pt x="180" y="0"/>
                      </a:lnTo>
                      <a:lnTo>
                        <a:pt x="132" y="12"/>
                      </a:lnTo>
                      <a:lnTo>
                        <a:pt x="134" y="18"/>
                      </a:lnTo>
                      <a:lnTo>
                        <a:pt x="46" y="66"/>
                      </a:lnTo>
                      <a:lnTo>
                        <a:pt x="36" y="60"/>
                      </a:lnTo>
                      <a:lnTo>
                        <a:pt x="0" y="80"/>
                      </a:lnTo>
                      <a:lnTo>
                        <a:pt x="18" y="92"/>
                      </a:lnTo>
                      <a:lnTo>
                        <a:pt x="130" y="28"/>
                      </a:lnTo>
                      <a:lnTo>
                        <a:pt x="130" y="28"/>
                      </a:lnTo>
                      <a:lnTo>
                        <a:pt x="18" y="94"/>
                      </a:lnTo>
                      <a:lnTo>
                        <a:pt x="20" y="116"/>
                      </a:lnTo>
                      <a:lnTo>
                        <a:pt x="56" y="92"/>
                      </a:lnTo>
                      <a:lnTo>
                        <a:pt x="5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86"/>
                <p:cNvSpPr/>
                <p:nvPr/>
              </p:nvSpPr>
              <p:spPr bwMode="auto">
                <a:xfrm>
                  <a:off x="4592638" y="641350"/>
                  <a:ext cx="285750" cy="184150"/>
                </a:xfrm>
                <a:custGeom>
                  <a:avLst/>
                  <a:gdLst>
                    <a:gd name="T0" fmla="*/ 134 w 180"/>
                    <a:gd name="T1" fmla="*/ 98 h 116"/>
                    <a:gd name="T2" fmla="*/ 132 w 180"/>
                    <a:gd name="T3" fmla="*/ 102 h 116"/>
                    <a:gd name="T4" fmla="*/ 180 w 180"/>
                    <a:gd name="T5" fmla="*/ 116 h 116"/>
                    <a:gd name="T6" fmla="*/ 144 w 180"/>
                    <a:gd name="T7" fmla="*/ 80 h 116"/>
                    <a:gd name="T8" fmla="*/ 142 w 180"/>
                    <a:gd name="T9" fmla="*/ 86 h 116"/>
                    <a:gd name="T10" fmla="*/ 54 w 180"/>
                    <a:gd name="T11" fmla="*/ 34 h 116"/>
                    <a:gd name="T12" fmla="*/ 56 w 180"/>
                    <a:gd name="T13" fmla="*/ 22 h 116"/>
                    <a:gd name="T14" fmla="*/ 20 w 180"/>
                    <a:gd name="T15" fmla="*/ 0 h 116"/>
                    <a:gd name="T16" fmla="*/ 18 w 180"/>
                    <a:gd name="T17" fmla="*/ 22 h 116"/>
                    <a:gd name="T18" fmla="*/ 130 w 180"/>
                    <a:gd name="T19" fmla="*/ 86 h 116"/>
                    <a:gd name="T20" fmla="*/ 130 w 180"/>
                    <a:gd name="T21" fmla="*/ 88 h 116"/>
                    <a:gd name="T22" fmla="*/ 18 w 180"/>
                    <a:gd name="T23" fmla="*/ 22 h 116"/>
                    <a:gd name="T24" fmla="*/ 0 w 180"/>
                    <a:gd name="T25" fmla="*/ 36 h 116"/>
                    <a:gd name="T26" fmla="*/ 36 w 180"/>
                    <a:gd name="T27" fmla="*/ 54 h 116"/>
                    <a:gd name="T28" fmla="*/ 46 w 180"/>
                    <a:gd name="T29" fmla="*/ 48 h 116"/>
                    <a:gd name="T30" fmla="*/ 134 w 180"/>
                    <a:gd name="T31" fmla="*/ 9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134" y="98"/>
                      </a:moveTo>
                      <a:lnTo>
                        <a:pt x="132" y="102"/>
                      </a:lnTo>
                      <a:lnTo>
                        <a:pt x="180" y="116"/>
                      </a:lnTo>
                      <a:lnTo>
                        <a:pt x="144" y="80"/>
                      </a:lnTo>
                      <a:lnTo>
                        <a:pt x="142" y="86"/>
                      </a:lnTo>
                      <a:lnTo>
                        <a:pt x="54" y="34"/>
                      </a:lnTo>
                      <a:lnTo>
                        <a:pt x="56" y="22"/>
                      </a:lnTo>
                      <a:lnTo>
                        <a:pt x="20" y="0"/>
                      </a:lnTo>
                      <a:lnTo>
                        <a:pt x="18" y="22"/>
                      </a:lnTo>
                      <a:lnTo>
                        <a:pt x="130" y="86"/>
                      </a:lnTo>
                      <a:lnTo>
                        <a:pt x="130" y="88"/>
                      </a:lnTo>
                      <a:lnTo>
                        <a:pt x="18" y="22"/>
                      </a:lnTo>
                      <a:lnTo>
                        <a:pt x="0" y="36"/>
                      </a:lnTo>
                      <a:lnTo>
                        <a:pt x="36" y="54"/>
                      </a:lnTo>
                      <a:lnTo>
                        <a:pt x="46" y="48"/>
                      </a:lnTo>
                      <a:lnTo>
                        <a:pt x="134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8" name="Freeform 81"/>
              <p:cNvSpPr/>
              <p:nvPr/>
            </p:nvSpPr>
            <p:spPr bwMode="auto">
              <a:xfrm>
                <a:off x="10989743" y="2750058"/>
                <a:ext cx="183383" cy="618177"/>
              </a:xfrm>
              <a:custGeom>
                <a:avLst/>
                <a:gdLst>
                  <a:gd name="T0" fmla="*/ 0 w 124"/>
                  <a:gd name="T1" fmla="*/ 132 h 418"/>
                  <a:gd name="T2" fmla="*/ 16 w 124"/>
                  <a:gd name="T3" fmla="*/ 144 h 418"/>
                  <a:gd name="T4" fmla="*/ 28 w 124"/>
                  <a:gd name="T5" fmla="*/ 92 h 418"/>
                  <a:gd name="T6" fmla="*/ 40 w 124"/>
                  <a:gd name="T7" fmla="*/ 68 h 418"/>
                  <a:gd name="T8" fmla="*/ 54 w 124"/>
                  <a:gd name="T9" fmla="*/ 54 h 418"/>
                  <a:gd name="T10" fmla="*/ 60 w 124"/>
                  <a:gd name="T11" fmla="*/ 52 h 418"/>
                  <a:gd name="T12" fmla="*/ 70 w 124"/>
                  <a:gd name="T13" fmla="*/ 56 h 418"/>
                  <a:gd name="T14" fmla="*/ 88 w 124"/>
                  <a:gd name="T15" fmla="*/ 80 h 418"/>
                  <a:gd name="T16" fmla="*/ 100 w 124"/>
                  <a:gd name="T17" fmla="*/ 122 h 418"/>
                  <a:gd name="T18" fmla="*/ 108 w 124"/>
                  <a:gd name="T19" fmla="*/ 178 h 418"/>
                  <a:gd name="T20" fmla="*/ 108 w 124"/>
                  <a:gd name="T21" fmla="*/ 210 h 418"/>
                  <a:gd name="T22" fmla="*/ 106 w 124"/>
                  <a:gd name="T23" fmla="*/ 272 h 418"/>
                  <a:gd name="T24" fmla="*/ 94 w 124"/>
                  <a:gd name="T25" fmla="*/ 322 h 418"/>
                  <a:gd name="T26" fmla="*/ 80 w 124"/>
                  <a:gd name="T27" fmla="*/ 354 h 418"/>
                  <a:gd name="T28" fmla="*/ 66 w 124"/>
                  <a:gd name="T29" fmla="*/ 366 h 418"/>
                  <a:gd name="T30" fmla="*/ 60 w 124"/>
                  <a:gd name="T31" fmla="*/ 368 h 418"/>
                  <a:gd name="T32" fmla="*/ 46 w 124"/>
                  <a:gd name="T33" fmla="*/ 360 h 418"/>
                  <a:gd name="T34" fmla="*/ 34 w 124"/>
                  <a:gd name="T35" fmla="*/ 342 h 418"/>
                  <a:gd name="T36" fmla="*/ 24 w 124"/>
                  <a:gd name="T37" fmla="*/ 312 h 418"/>
                  <a:gd name="T38" fmla="*/ 16 w 124"/>
                  <a:gd name="T39" fmla="*/ 276 h 418"/>
                  <a:gd name="T40" fmla="*/ 0 w 124"/>
                  <a:gd name="T41" fmla="*/ 288 h 418"/>
                  <a:gd name="T42" fmla="*/ 10 w 124"/>
                  <a:gd name="T43" fmla="*/ 340 h 418"/>
                  <a:gd name="T44" fmla="*/ 24 w 124"/>
                  <a:gd name="T45" fmla="*/ 382 h 418"/>
                  <a:gd name="T46" fmla="*/ 40 w 124"/>
                  <a:gd name="T47" fmla="*/ 410 h 418"/>
                  <a:gd name="T48" fmla="*/ 56 w 124"/>
                  <a:gd name="T49" fmla="*/ 418 h 418"/>
                  <a:gd name="T50" fmla="*/ 60 w 124"/>
                  <a:gd name="T51" fmla="*/ 418 h 418"/>
                  <a:gd name="T52" fmla="*/ 74 w 124"/>
                  <a:gd name="T53" fmla="*/ 414 h 418"/>
                  <a:gd name="T54" fmla="*/ 86 w 124"/>
                  <a:gd name="T55" fmla="*/ 402 h 418"/>
                  <a:gd name="T56" fmla="*/ 106 w 124"/>
                  <a:gd name="T57" fmla="*/ 358 h 418"/>
                  <a:gd name="T58" fmla="*/ 120 w 124"/>
                  <a:gd name="T59" fmla="*/ 292 h 418"/>
                  <a:gd name="T60" fmla="*/ 124 w 124"/>
                  <a:gd name="T61" fmla="*/ 210 h 418"/>
                  <a:gd name="T62" fmla="*/ 124 w 124"/>
                  <a:gd name="T63" fmla="*/ 168 h 418"/>
                  <a:gd name="T64" fmla="*/ 114 w 124"/>
                  <a:gd name="T65" fmla="*/ 94 h 418"/>
                  <a:gd name="T66" fmla="*/ 96 w 124"/>
                  <a:gd name="T67" fmla="*/ 36 h 418"/>
                  <a:gd name="T68" fmla="*/ 80 w 124"/>
                  <a:gd name="T69" fmla="*/ 10 h 418"/>
                  <a:gd name="T70" fmla="*/ 66 w 124"/>
                  <a:gd name="T71" fmla="*/ 2 h 418"/>
                  <a:gd name="T72" fmla="*/ 60 w 124"/>
                  <a:gd name="T73" fmla="*/ 0 h 418"/>
                  <a:gd name="T74" fmla="*/ 50 w 124"/>
                  <a:gd name="T75" fmla="*/ 4 h 418"/>
                  <a:gd name="T76" fmla="*/ 32 w 124"/>
                  <a:gd name="T77" fmla="*/ 22 h 418"/>
                  <a:gd name="T78" fmla="*/ 16 w 124"/>
                  <a:gd name="T79" fmla="*/ 56 h 418"/>
                  <a:gd name="T80" fmla="*/ 4 w 124"/>
                  <a:gd name="T81" fmla="*/ 104 h 418"/>
                  <a:gd name="T82" fmla="*/ 0 w 124"/>
                  <a:gd name="T83" fmla="*/ 13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" h="418">
                    <a:moveTo>
                      <a:pt x="0" y="132"/>
                    </a:moveTo>
                    <a:lnTo>
                      <a:pt x="0" y="132"/>
                    </a:lnTo>
                    <a:lnTo>
                      <a:pt x="16" y="144"/>
                    </a:lnTo>
                    <a:lnTo>
                      <a:pt x="16" y="144"/>
                    </a:lnTo>
                    <a:lnTo>
                      <a:pt x="24" y="106"/>
                    </a:lnTo>
                    <a:lnTo>
                      <a:pt x="28" y="92"/>
                    </a:lnTo>
                    <a:lnTo>
                      <a:pt x="34" y="78"/>
                    </a:lnTo>
                    <a:lnTo>
                      <a:pt x="40" y="68"/>
                    </a:lnTo>
                    <a:lnTo>
                      <a:pt x="46" y="60"/>
                    </a:lnTo>
                    <a:lnTo>
                      <a:pt x="54" y="54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66" y="54"/>
                    </a:lnTo>
                    <a:lnTo>
                      <a:pt x="70" y="56"/>
                    </a:lnTo>
                    <a:lnTo>
                      <a:pt x="80" y="64"/>
                    </a:lnTo>
                    <a:lnTo>
                      <a:pt x="88" y="80"/>
                    </a:lnTo>
                    <a:lnTo>
                      <a:pt x="94" y="98"/>
                    </a:lnTo>
                    <a:lnTo>
                      <a:pt x="100" y="122"/>
                    </a:lnTo>
                    <a:lnTo>
                      <a:pt x="106" y="148"/>
                    </a:lnTo>
                    <a:lnTo>
                      <a:pt x="108" y="178"/>
                    </a:lnTo>
                    <a:lnTo>
                      <a:pt x="108" y="210"/>
                    </a:lnTo>
                    <a:lnTo>
                      <a:pt x="108" y="210"/>
                    </a:lnTo>
                    <a:lnTo>
                      <a:pt x="108" y="242"/>
                    </a:lnTo>
                    <a:lnTo>
                      <a:pt x="106" y="272"/>
                    </a:lnTo>
                    <a:lnTo>
                      <a:pt x="100" y="298"/>
                    </a:lnTo>
                    <a:lnTo>
                      <a:pt x="94" y="322"/>
                    </a:lnTo>
                    <a:lnTo>
                      <a:pt x="88" y="340"/>
                    </a:lnTo>
                    <a:lnTo>
                      <a:pt x="80" y="354"/>
                    </a:lnTo>
                    <a:lnTo>
                      <a:pt x="70" y="364"/>
                    </a:lnTo>
                    <a:lnTo>
                      <a:pt x="66" y="366"/>
                    </a:lnTo>
                    <a:lnTo>
                      <a:pt x="60" y="368"/>
                    </a:lnTo>
                    <a:lnTo>
                      <a:pt x="60" y="368"/>
                    </a:lnTo>
                    <a:lnTo>
                      <a:pt x="54" y="366"/>
                    </a:lnTo>
                    <a:lnTo>
                      <a:pt x="46" y="360"/>
                    </a:lnTo>
                    <a:lnTo>
                      <a:pt x="40" y="352"/>
                    </a:lnTo>
                    <a:lnTo>
                      <a:pt x="34" y="342"/>
                    </a:lnTo>
                    <a:lnTo>
                      <a:pt x="28" y="328"/>
                    </a:lnTo>
                    <a:lnTo>
                      <a:pt x="24" y="312"/>
                    </a:lnTo>
                    <a:lnTo>
                      <a:pt x="16" y="276"/>
                    </a:lnTo>
                    <a:lnTo>
                      <a:pt x="16" y="276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" y="316"/>
                    </a:lnTo>
                    <a:lnTo>
                      <a:pt x="10" y="340"/>
                    </a:lnTo>
                    <a:lnTo>
                      <a:pt x="16" y="364"/>
                    </a:lnTo>
                    <a:lnTo>
                      <a:pt x="24" y="382"/>
                    </a:lnTo>
                    <a:lnTo>
                      <a:pt x="32" y="398"/>
                    </a:lnTo>
                    <a:lnTo>
                      <a:pt x="40" y="410"/>
                    </a:lnTo>
                    <a:lnTo>
                      <a:pt x="50" y="416"/>
                    </a:lnTo>
                    <a:lnTo>
                      <a:pt x="56" y="418"/>
                    </a:lnTo>
                    <a:lnTo>
                      <a:pt x="60" y="418"/>
                    </a:lnTo>
                    <a:lnTo>
                      <a:pt x="60" y="418"/>
                    </a:lnTo>
                    <a:lnTo>
                      <a:pt x="66" y="418"/>
                    </a:lnTo>
                    <a:lnTo>
                      <a:pt x="74" y="414"/>
                    </a:lnTo>
                    <a:lnTo>
                      <a:pt x="80" y="410"/>
                    </a:lnTo>
                    <a:lnTo>
                      <a:pt x="86" y="402"/>
                    </a:lnTo>
                    <a:lnTo>
                      <a:pt x="96" y="384"/>
                    </a:lnTo>
                    <a:lnTo>
                      <a:pt x="106" y="358"/>
                    </a:lnTo>
                    <a:lnTo>
                      <a:pt x="114" y="326"/>
                    </a:lnTo>
                    <a:lnTo>
                      <a:pt x="120" y="292"/>
                    </a:lnTo>
                    <a:lnTo>
                      <a:pt x="124" y="252"/>
                    </a:lnTo>
                    <a:lnTo>
                      <a:pt x="124" y="210"/>
                    </a:lnTo>
                    <a:lnTo>
                      <a:pt x="124" y="210"/>
                    </a:lnTo>
                    <a:lnTo>
                      <a:pt x="124" y="168"/>
                    </a:lnTo>
                    <a:lnTo>
                      <a:pt x="120" y="128"/>
                    </a:lnTo>
                    <a:lnTo>
                      <a:pt x="114" y="94"/>
                    </a:lnTo>
                    <a:lnTo>
                      <a:pt x="106" y="62"/>
                    </a:lnTo>
                    <a:lnTo>
                      <a:pt x="96" y="36"/>
                    </a:lnTo>
                    <a:lnTo>
                      <a:pt x="86" y="18"/>
                    </a:lnTo>
                    <a:lnTo>
                      <a:pt x="80" y="10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0" y="4"/>
                    </a:lnTo>
                    <a:lnTo>
                      <a:pt x="40" y="10"/>
                    </a:lnTo>
                    <a:lnTo>
                      <a:pt x="32" y="22"/>
                    </a:lnTo>
                    <a:lnTo>
                      <a:pt x="24" y="38"/>
                    </a:lnTo>
                    <a:lnTo>
                      <a:pt x="16" y="56"/>
                    </a:lnTo>
                    <a:lnTo>
                      <a:pt x="10" y="80"/>
                    </a:lnTo>
                    <a:lnTo>
                      <a:pt x="4" y="104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84"/>
              <p:cNvSpPr/>
              <p:nvPr/>
            </p:nvSpPr>
            <p:spPr bwMode="auto">
              <a:xfrm>
                <a:off x="10560864" y="2974850"/>
                <a:ext cx="496908" cy="174509"/>
              </a:xfrm>
              <a:custGeom>
                <a:avLst/>
                <a:gdLst>
                  <a:gd name="T0" fmla="*/ 80 w 336"/>
                  <a:gd name="T1" fmla="*/ 82 h 118"/>
                  <a:gd name="T2" fmla="*/ 252 w 336"/>
                  <a:gd name="T3" fmla="*/ 80 h 118"/>
                  <a:gd name="T4" fmla="*/ 252 w 336"/>
                  <a:gd name="T5" fmla="*/ 96 h 118"/>
                  <a:gd name="T6" fmla="*/ 336 w 336"/>
                  <a:gd name="T7" fmla="*/ 60 h 118"/>
                  <a:gd name="T8" fmla="*/ 252 w 336"/>
                  <a:gd name="T9" fmla="*/ 24 h 118"/>
                  <a:gd name="T10" fmla="*/ 252 w 336"/>
                  <a:gd name="T11" fmla="*/ 40 h 118"/>
                  <a:gd name="T12" fmla="*/ 80 w 336"/>
                  <a:gd name="T13" fmla="*/ 38 h 118"/>
                  <a:gd name="T14" fmla="*/ 70 w 336"/>
                  <a:gd name="T15" fmla="*/ 8 h 118"/>
                  <a:gd name="T16" fmla="*/ 0 w 336"/>
                  <a:gd name="T17" fmla="*/ 0 h 118"/>
                  <a:gd name="T18" fmla="*/ 14 w 336"/>
                  <a:gd name="T19" fmla="*/ 56 h 118"/>
                  <a:gd name="T20" fmla="*/ 238 w 336"/>
                  <a:gd name="T21" fmla="*/ 56 h 118"/>
                  <a:gd name="T22" fmla="*/ 238 w 336"/>
                  <a:gd name="T23" fmla="*/ 62 h 118"/>
                  <a:gd name="T24" fmla="*/ 16 w 336"/>
                  <a:gd name="T25" fmla="*/ 62 h 118"/>
                  <a:gd name="T26" fmla="*/ 0 w 336"/>
                  <a:gd name="T27" fmla="*/ 118 h 118"/>
                  <a:gd name="T28" fmla="*/ 70 w 336"/>
                  <a:gd name="T29" fmla="*/ 112 h 118"/>
                  <a:gd name="T30" fmla="*/ 80 w 336"/>
                  <a:gd name="T31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6" h="118">
                    <a:moveTo>
                      <a:pt x="80" y="82"/>
                    </a:moveTo>
                    <a:lnTo>
                      <a:pt x="252" y="80"/>
                    </a:lnTo>
                    <a:lnTo>
                      <a:pt x="252" y="96"/>
                    </a:lnTo>
                    <a:lnTo>
                      <a:pt x="336" y="60"/>
                    </a:lnTo>
                    <a:lnTo>
                      <a:pt x="252" y="24"/>
                    </a:lnTo>
                    <a:lnTo>
                      <a:pt x="252" y="40"/>
                    </a:lnTo>
                    <a:lnTo>
                      <a:pt x="80" y="38"/>
                    </a:lnTo>
                    <a:lnTo>
                      <a:pt x="70" y="8"/>
                    </a:lnTo>
                    <a:lnTo>
                      <a:pt x="0" y="0"/>
                    </a:lnTo>
                    <a:lnTo>
                      <a:pt x="14" y="56"/>
                    </a:lnTo>
                    <a:lnTo>
                      <a:pt x="238" y="56"/>
                    </a:lnTo>
                    <a:lnTo>
                      <a:pt x="238" y="62"/>
                    </a:lnTo>
                    <a:lnTo>
                      <a:pt x="16" y="62"/>
                    </a:lnTo>
                    <a:lnTo>
                      <a:pt x="0" y="118"/>
                    </a:lnTo>
                    <a:lnTo>
                      <a:pt x="70" y="112"/>
                    </a:lnTo>
                    <a:lnTo>
                      <a:pt x="80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85"/>
              <p:cNvSpPr/>
              <p:nvPr/>
            </p:nvSpPr>
            <p:spPr bwMode="auto">
              <a:xfrm>
                <a:off x="10773825" y="3107950"/>
                <a:ext cx="266201" cy="171552"/>
              </a:xfrm>
              <a:custGeom>
                <a:avLst/>
                <a:gdLst>
                  <a:gd name="T0" fmla="*/ 56 w 180"/>
                  <a:gd name="T1" fmla="*/ 82 h 116"/>
                  <a:gd name="T2" fmla="*/ 142 w 180"/>
                  <a:gd name="T3" fmla="*/ 30 h 116"/>
                  <a:gd name="T4" fmla="*/ 144 w 180"/>
                  <a:gd name="T5" fmla="*/ 34 h 116"/>
                  <a:gd name="T6" fmla="*/ 180 w 180"/>
                  <a:gd name="T7" fmla="*/ 0 h 116"/>
                  <a:gd name="T8" fmla="*/ 132 w 180"/>
                  <a:gd name="T9" fmla="*/ 12 h 116"/>
                  <a:gd name="T10" fmla="*/ 134 w 180"/>
                  <a:gd name="T11" fmla="*/ 18 h 116"/>
                  <a:gd name="T12" fmla="*/ 46 w 180"/>
                  <a:gd name="T13" fmla="*/ 66 h 116"/>
                  <a:gd name="T14" fmla="*/ 36 w 180"/>
                  <a:gd name="T15" fmla="*/ 60 h 116"/>
                  <a:gd name="T16" fmla="*/ 0 w 180"/>
                  <a:gd name="T17" fmla="*/ 80 h 116"/>
                  <a:gd name="T18" fmla="*/ 18 w 180"/>
                  <a:gd name="T19" fmla="*/ 92 h 116"/>
                  <a:gd name="T20" fmla="*/ 130 w 180"/>
                  <a:gd name="T21" fmla="*/ 28 h 116"/>
                  <a:gd name="T22" fmla="*/ 130 w 180"/>
                  <a:gd name="T23" fmla="*/ 28 h 116"/>
                  <a:gd name="T24" fmla="*/ 18 w 180"/>
                  <a:gd name="T25" fmla="*/ 94 h 116"/>
                  <a:gd name="T26" fmla="*/ 20 w 180"/>
                  <a:gd name="T27" fmla="*/ 116 h 116"/>
                  <a:gd name="T28" fmla="*/ 56 w 180"/>
                  <a:gd name="T29" fmla="*/ 92 h 116"/>
                  <a:gd name="T30" fmla="*/ 56 w 180"/>
                  <a:gd name="T31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56" y="82"/>
                    </a:moveTo>
                    <a:lnTo>
                      <a:pt x="142" y="30"/>
                    </a:lnTo>
                    <a:lnTo>
                      <a:pt x="144" y="34"/>
                    </a:lnTo>
                    <a:lnTo>
                      <a:pt x="180" y="0"/>
                    </a:lnTo>
                    <a:lnTo>
                      <a:pt x="132" y="12"/>
                    </a:lnTo>
                    <a:lnTo>
                      <a:pt x="134" y="18"/>
                    </a:lnTo>
                    <a:lnTo>
                      <a:pt x="46" y="66"/>
                    </a:lnTo>
                    <a:lnTo>
                      <a:pt x="36" y="60"/>
                    </a:lnTo>
                    <a:lnTo>
                      <a:pt x="0" y="80"/>
                    </a:lnTo>
                    <a:lnTo>
                      <a:pt x="18" y="92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8" y="94"/>
                    </a:lnTo>
                    <a:lnTo>
                      <a:pt x="20" y="116"/>
                    </a:lnTo>
                    <a:lnTo>
                      <a:pt x="56" y="92"/>
                    </a:lnTo>
                    <a:lnTo>
                      <a:pt x="56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86"/>
              <p:cNvSpPr/>
              <p:nvPr/>
            </p:nvSpPr>
            <p:spPr bwMode="auto">
              <a:xfrm>
                <a:off x="10770867" y="2847665"/>
                <a:ext cx="266201" cy="171552"/>
              </a:xfrm>
              <a:custGeom>
                <a:avLst/>
                <a:gdLst>
                  <a:gd name="T0" fmla="*/ 134 w 180"/>
                  <a:gd name="T1" fmla="*/ 98 h 116"/>
                  <a:gd name="T2" fmla="*/ 132 w 180"/>
                  <a:gd name="T3" fmla="*/ 102 h 116"/>
                  <a:gd name="T4" fmla="*/ 180 w 180"/>
                  <a:gd name="T5" fmla="*/ 116 h 116"/>
                  <a:gd name="T6" fmla="*/ 144 w 180"/>
                  <a:gd name="T7" fmla="*/ 80 h 116"/>
                  <a:gd name="T8" fmla="*/ 142 w 180"/>
                  <a:gd name="T9" fmla="*/ 86 h 116"/>
                  <a:gd name="T10" fmla="*/ 54 w 180"/>
                  <a:gd name="T11" fmla="*/ 34 h 116"/>
                  <a:gd name="T12" fmla="*/ 56 w 180"/>
                  <a:gd name="T13" fmla="*/ 22 h 116"/>
                  <a:gd name="T14" fmla="*/ 20 w 180"/>
                  <a:gd name="T15" fmla="*/ 0 h 116"/>
                  <a:gd name="T16" fmla="*/ 18 w 180"/>
                  <a:gd name="T17" fmla="*/ 22 h 116"/>
                  <a:gd name="T18" fmla="*/ 130 w 180"/>
                  <a:gd name="T19" fmla="*/ 86 h 116"/>
                  <a:gd name="T20" fmla="*/ 130 w 180"/>
                  <a:gd name="T21" fmla="*/ 88 h 116"/>
                  <a:gd name="T22" fmla="*/ 18 w 180"/>
                  <a:gd name="T23" fmla="*/ 22 h 116"/>
                  <a:gd name="T24" fmla="*/ 0 w 180"/>
                  <a:gd name="T25" fmla="*/ 36 h 116"/>
                  <a:gd name="T26" fmla="*/ 36 w 180"/>
                  <a:gd name="T27" fmla="*/ 54 h 116"/>
                  <a:gd name="T28" fmla="*/ 46 w 180"/>
                  <a:gd name="T29" fmla="*/ 48 h 116"/>
                  <a:gd name="T30" fmla="*/ 134 w 180"/>
                  <a:gd name="T31" fmla="*/ 9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134" y="98"/>
                    </a:moveTo>
                    <a:lnTo>
                      <a:pt x="132" y="102"/>
                    </a:lnTo>
                    <a:lnTo>
                      <a:pt x="180" y="116"/>
                    </a:lnTo>
                    <a:lnTo>
                      <a:pt x="144" y="80"/>
                    </a:lnTo>
                    <a:lnTo>
                      <a:pt x="142" y="86"/>
                    </a:lnTo>
                    <a:lnTo>
                      <a:pt x="54" y="34"/>
                    </a:lnTo>
                    <a:lnTo>
                      <a:pt x="56" y="22"/>
                    </a:lnTo>
                    <a:lnTo>
                      <a:pt x="20" y="0"/>
                    </a:lnTo>
                    <a:lnTo>
                      <a:pt x="18" y="22"/>
                    </a:lnTo>
                    <a:lnTo>
                      <a:pt x="130" y="86"/>
                    </a:lnTo>
                    <a:lnTo>
                      <a:pt x="130" y="88"/>
                    </a:lnTo>
                    <a:lnTo>
                      <a:pt x="18" y="22"/>
                    </a:lnTo>
                    <a:lnTo>
                      <a:pt x="0" y="36"/>
                    </a:lnTo>
                    <a:lnTo>
                      <a:pt x="36" y="54"/>
                    </a:lnTo>
                    <a:lnTo>
                      <a:pt x="46" y="48"/>
                    </a:lnTo>
                    <a:lnTo>
                      <a:pt x="134" y="9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" name="组合 77"/>
          <p:cNvGrpSpPr/>
          <p:nvPr/>
        </p:nvGrpSpPr>
        <p:grpSpPr>
          <a:xfrm>
            <a:off x="1809382" y="3516970"/>
            <a:ext cx="1152130" cy="794537"/>
            <a:chOff x="1809381" y="3613185"/>
            <a:chExt cx="1152130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圆角矩形标注 78"/>
            <p:cNvSpPr/>
            <p:nvPr/>
          </p:nvSpPr>
          <p:spPr>
            <a:xfrm flipH="1">
              <a:off x="1809381" y="3613185"/>
              <a:ext cx="1152130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grpSp>
          <p:nvGrpSpPr>
            <p:cNvPr id="10" name="组合 79"/>
            <p:cNvGrpSpPr/>
            <p:nvPr/>
          </p:nvGrpSpPr>
          <p:grpSpPr>
            <a:xfrm>
              <a:off x="2089159" y="3793756"/>
              <a:ext cx="592574" cy="490757"/>
              <a:chOff x="981075" y="3348038"/>
              <a:chExt cx="461963" cy="382587"/>
            </a:xfrm>
            <a:solidFill>
              <a:schemeClr val="accent2"/>
            </a:solidFill>
          </p:grpSpPr>
          <p:sp>
            <p:nvSpPr>
              <p:cNvPr id="81" name="Freeform 9"/>
              <p:cNvSpPr/>
              <p:nvPr/>
            </p:nvSpPr>
            <p:spPr bwMode="auto">
              <a:xfrm>
                <a:off x="1141413" y="3348038"/>
                <a:ext cx="301625" cy="323850"/>
              </a:xfrm>
              <a:custGeom>
                <a:avLst/>
                <a:gdLst>
                  <a:gd name="T0" fmla="*/ 678 w 698"/>
                  <a:gd name="T1" fmla="*/ 363 h 748"/>
                  <a:gd name="T2" fmla="*/ 329 w 698"/>
                  <a:gd name="T3" fmla="*/ 15 h 748"/>
                  <a:gd name="T4" fmla="*/ 0 w 698"/>
                  <a:gd name="T5" fmla="*/ 109 h 748"/>
                  <a:gd name="T6" fmla="*/ 53 w 698"/>
                  <a:gd name="T7" fmla="*/ 107 h 748"/>
                  <a:gd name="T8" fmla="*/ 338 w 698"/>
                  <a:gd name="T9" fmla="*/ 194 h 748"/>
                  <a:gd name="T10" fmla="*/ 483 w 698"/>
                  <a:gd name="T11" fmla="*/ 429 h 748"/>
                  <a:gd name="T12" fmla="*/ 416 w 698"/>
                  <a:gd name="T13" fmla="*/ 666 h 748"/>
                  <a:gd name="T14" fmla="*/ 601 w 698"/>
                  <a:gd name="T15" fmla="*/ 708 h 748"/>
                  <a:gd name="T16" fmla="*/ 527 w 698"/>
                  <a:gd name="T17" fmla="*/ 574 h 748"/>
                  <a:gd name="T18" fmla="*/ 678 w 698"/>
                  <a:gd name="T19" fmla="*/ 36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" h="748">
                    <a:moveTo>
                      <a:pt x="678" y="363"/>
                    </a:moveTo>
                    <a:cubicBezTo>
                      <a:pt x="698" y="194"/>
                      <a:pt x="542" y="38"/>
                      <a:pt x="329" y="15"/>
                    </a:cubicBezTo>
                    <a:cubicBezTo>
                      <a:pt x="200" y="0"/>
                      <a:pt x="79" y="39"/>
                      <a:pt x="0" y="109"/>
                    </a:cubicBezTo>
                    <a:cubicBezTo>
                      <a:pt x="18" y="108"/>
                      <a:pt x="35" y="107"/>
                      <a:pt x="53" y="107"/>
                    </a:cubicBezTo>
                    <a:cubicBezTo>
                      <a:pt x="158" y="107"/>
                      <a:pt x="259" y="138"/>
                      <a:pt x="338" y="194"/>
                    </a:cubicBezTo>
                    <a:cubicBezTo>
                      <a:pt x="420" y="253"/>
                      <a:pt x="472" y="337"/>
                      <a:pt x="483" y="429"/>
                    </a:cubicBezTo>
                    <a:cubicBezTo>
                      <a:pt x="492" y="511"/>
                      <a:pt x="468" y="595"/>
                      <a:pt x="416" y="666"/>
                    </a:cubicBezTo>
                    <a:cubicBezTo>
                      <a:pt x="524" y="748"/>
                      <a:pt x="624" y="726"/>
                      <a:pt x="601" y="708"/>
                    </a:cubicBezTo>
                    <a:cubicBezTo>
                      <a:pt x="536" y="659"/>
                      <a:pt x="523" y="612"/>
                      <a:pt x="527" y="574"/>
                    </a:cubicBezTo>
                    <a:cubicBezTo>
                      <a:pt x="610" y="527"/>
                      <a:pt x="667" y="452"/>
                      <a:pt x="678" y="36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10"/>
              <p:cNvSpPr/>
              <p:nvPr/>
            </p:nvSpPr>
            <p:spPr bwMode="auto">
              <a:xfrm>
                <a:off x="981075" y="3422650"/>
                <a:ext cx="349250" cy="307975"/>
              </a:xfrm>
              <a:custGeom>
                <a:avLst/>
                <a:gdLst>
                  <a:gd name="T0" fmla="*/ 788 w 807"/>
                  <a:gd name="T1" fmla="*/ 266 h 713"/>
                  <a:gd name="T2" fmla="*/ 422 w 807"/>
                  <a:gd name="T3" fmla="*/ 0 h 713"/>
                  <a:gd name="T4" fmla="*/ 368 w 807"/>
                  <a:gd name="T5" fmla="*/ 3 h 713"/>
                  <a:gd name="T6" fmla="*/ 19 w 807"/>
                  <a:gd name="T7" fmla="*/ 351 h 713"/>
                  <a:gd name="T8" fmla="*/ 171 w 807"/>
                  <a:gd name="T9" fmla="*/ 563 h 713"/>
                  <a:gd name="T10" fmla="*/ 96 w 807"/>
                  <a:gd name="T11" fmla="*/ 697 h 713"/>
                  <a:gd name="T12" fmla="*/ 128 w 807"/>
                  <a:gd name="T13" fmla="*/ 713 h 713"/>
                  <a:gd name="T14" fmla="*/ 328 w 807"/>
                  <a:gd name="T15" fmla="*/ 614 h 713"/>
                  <a:gd name="T16" fmla="*/ 385 w 807"/>
                  <a:gd name="T17" fmla="*/ 617 h 713"/>
                  <a:gd name="T18" fmla="*/ 439 w 807"/>
                  <a:gd name="T19" fmla="*/ 614 h 713"/>
                  <a:gd name="T20" fmla="*/ 788 w 807"/>
                  <a:gd name="T21" fmla="*/ 266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7" h="713">
                    <a:moveTo>
                      <a:pt x="788" y="266"/>
                    </a:moveTo>
                    <a:cubicBezTo>
                      <a:pt x="770" y="111"/>
                      <a:pt x="611" y="0"/>
                      <a:pt x="422" y="0"/>
                    </a:cubicBezTo>
                    <a:cubicBezTo>
                      <a:pt x="404" y="0"/>
                      <a:pt x="386" y="1"/>
                      <a:pt x="368" y="3"/>
                    </a:cubicBezTo>
                    <a:cubicBezTo>
                      <a:pt x="156" y="27"/>
                      <a:pt x="0" y="183"/>
                      <a:pt x="19" y="351"/>
                    </a:cubicBezTo>
                    <a:cubicBezTo>
                      <a:pt x="30" y="441"/>
                      <a:pt x="87" y="516"/>
                      <a:pt x="171" y="563"/>
                    </a:cubicBezTo>
                    <a:cubicBezTo>
                      <a:pt x="175" y="600"/>
                      <a:pt x="161" y="648"/>
                      <a:pt x="96" y="697"/>
                    </a:cubicBezTo>
                    <a:cubicBezTo>
                      <a:pt x="86" y="704"/>
                      <a:pt x="100" y="713"/>
                      <a:pt x="128" y="713"/>
                    </a:cubicBezTo>
                    <a:cubicBezTo>
                      <a:pt x="173" y="713"/>
                      <a:pt x="252" y="692"/>
                      <a:pt x="328" y="614"/>
                    </a:cubicBezTo>
                    <a:cubicBezTo>
                      <a:pt x="347" y="616"/>
                      <a:pt x="366" y="617"/>
                      <a:pt x="385" y="617"/>
                    </a:cubicBezTo>
                    <a:cubicBezTo>
                      <a:pt x="403" y="617"/>
                      <a:pt x="421" y="616"/>
                      <a:pt x="439" y="614"/>
                    </a:cubicBezTo>
                    <a:cubicBezTo>
                      <a:pt x="651" y="590"/>
                      <a:pt x="807" y="434"/>
                      <a:pt x="788" y="26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83" name="Title 3"/>
          <p:cNvSpPr txBox="1"/>
          <p:nvPr/>
        </p:nvSpPr>
        <p:spPr>
          <a:xfrm>
            <a:off x="1687963" y="1277434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740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01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2275" y="1874838"/>
            <a:ext cx="2663825" cy="871855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+mn-ea"/>
              </a:rPr>
              <a:t>Salary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+mn-ea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薪资是否合适，对比当前市场价，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是否合理，调薪和升职机制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85" name="Title 3"/>
          <p:cNvSpPr txBox="1"/>
          <p:nvPr/>
        </p:nvSpPr>
        <p:spPr>
          <a:xfrm>
            <a:off x="5936435" y="947939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740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02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0426" y="1544638"/>
            <a:ext cx="2665413" cy="871855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+mn-ea"/>
              </a:rPr>
              <a:t>Task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+mn-ea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任务的分配是否合理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是否能帮助员工实现自我的成长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87" name="Title 3"/>
          <p:cNvSpPr txBox="1"/>
          <p:nvPr/>
        </p:nvSpPr>
        <p:spPr>
          <a:xfrm>
            <a:off x="3708798" y="3221650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740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03</a:t>
            </a:r>
            <a:endParaRPr lang="en-US" sz="3600" b="1" dirty="0"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08401" y="3819525"/>
            <a:ext cx="2665413" cy="631825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+mn-ea"/>
              </a:rPr>
              <a:t>Home</a:t>
            </a:r>
            <a:endParaRPr lang="en-US" altLang="zh-CN" sz="1600" b="1" dirty="0">
              <a:solidFill>
                <a:schemeClr val="accent4"/>
              </a:solidFill>
              <a:latin typeface="微软雅黑" panose="020B0503020204020204" pitchFamily="34" charset="-122"/>
              <a:ea typeface="+mn-ea"/>
            </a:endParaRPr>
          </a:p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accent6"/>
                </a:solidFill>
                <a:latin typeface="+mn-ea"/>
                <a:ea typeface="+mn-ea"/>
              </a:rPr>
              <a:t>人员住宿及相关所带来的稳定性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原因分析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99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99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99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7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99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5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99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3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7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9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8" grpId="0"/>
      <p:bldP spid="42" grpId="0" bldLvl="0" autoUpdateAnimBg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35177" y="1188170"/>
            <a:ext cx="2912691" cy="3638195"/>
          </a:xfrm>
          <a:prstGeom prst="rect">
            <a:avLst/>
          </a:prstGeom>
        </p:spPr>
      </p:pic>
      <p:sp>
        <p:nvSpPr>
          <p:cNvPr id="14" name="TextBox 54"/>
          <p:cNvSpPr txBox="1"/>
          <p:nvPr/>
        </p:nvSpPr>
        <p:spPr>
          <a:xfrm>
            <a:off x="3823095" y="2473512"/>
            <a:ext cx="5347509" cy="258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55600" algn="just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一个团队的凝聚力，并不是靠一顿饭，一场球，就能有所提升的。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今年的体会就是，如果不出差，有部分同事，是不会认识的，感情不会那么好。现在全公司不足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人，我现在连谁是谁都对不上号，连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楼所有人我都对不上号谁是谁。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关怀，至少会给员工安全感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优秀的计划，绘制的蓝图，至少让人感觉踏实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鼓励，从而告别枯燥无味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恩威并施，更多的人，情，味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斜纹 18"/>
          <p:cNvSpPr/>
          <p:nvPr/>
        </p:nvSpPr>
        <p:spPr>
          <a:xfrm>
            <a:off x="597519" y="1155666"/>
            <a:ext cx="377761" cy="377762"/>
          </a:xfrm>
          <a:prstGeom prst="diagStri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斜纹 19"/>
          <p:cNvSpPr/>
          <p:nvPr/>
        </p:nvSpPr>
        <p:spPr>
          <a:xfrm rot="10800000">
            <a:off x="3215590" y="4476630"/>
            <a:ext cx="377761" cy="377762"/>
          </a:xfrm>
          <a:prstGeom prst="diagStrip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04841" y="1223088"/>
            <a:ext cx="1231486" cy="947856"/>
            <a:chOff x="5027106" y="2345385"/>
            <a:chExt cx="1172844" cy="902720"/>
          </a:xfrm>
        </p:grpSpPr>
        <p:grpSp>
          <p:nvGrpSpPr>
            <p:cNvPr id="22" name="组合 21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31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关怀</a:t>
              </a:r>
              <a:endParaRPr lang="zh-CN" altLang="en-US" sz="231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57243" y="1205028"/>
            <a:ext cx="1231486" cy="947856"/>
            <a:chOff x="5027106" y="2345385"/>
            <a:chExt cx="1172844" cy="902720"/>
          </a:xfrm>
        </p:grpSpPr>
        <p:grpSp>
          <p:nvGrpSpPr>
            <p:cNvPr id="34" name="组合 3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3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31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endParaRPr lang="zh-CN" altLang="en-US" sz="231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82414" y="1236629"/>
            <a:ext cx="1231486" cy="947856"/>
            <a:chOff x="5027106" y="2345385"/>
            <a:chExt cx="1172844" cy="902720"/>
          </a:xfrm>
        </p:grpSpPr>
        <p:grpSp>
          <p:nvGrpSpPr>
            <p:cNvPr id="39" name="组合 3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0" name="TextBox 33"/>
            <p:cNvSpPr>
              <a:spLocks noChangeArrowheads="1"/>
            </p:cNvSpPr>
            <p:nvPr/>
          </p:nvSpPr>
          <p:spPr bwMode="auto">
            <a:xfrm>
              <a:off x="5046807" y="2656266"/>
              <a:ext cx="842495" cy="292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995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鼓励</a:t>
              </a:r>
              <a:endParaRPr lang="zh-CN" altLang="en-US" sz="199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815007" y="1248771"/>
            <a:ext cx="1231486" cy="947856"/>
            <a:chOff x="5027106" y="2345385"/>
            <a:chExt cx="1172844" cy="902720"/>
          </a:xfrm>
        </p:grpSpPr>
        <p:grpSp>
          <p:nvGrpSpPr>
            <p:cNvPr id="44" name="组合 4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5" name="TextBox 33"/>
            <p:cNvSpPr>
              <a:spLocks noChangeArrowheads="1"/>
            </p:cNvSpPr>
            <p:nvPr/>
          </p:nvSpPr>
          <p:spPr bwMode="auto">
            <a:xfrm>
              <a:off x="5125264" y="2525067"/>
              <a:ext cx="678823" cy="58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99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恩威并施</a:t>
              </a:r>
              <a:endParaRPr lang="zh-CN" altLang="en-US" sz="199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公司凝聚力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 p14:presetBounceEnd="58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1"/>
          <p:cNvSpPr/>
          <p:nvPr/>
        </p:nvSpPr>
        <p:spPr bwMode="auto">
          <a:xfrm rot="16200000" flipH="1">
            <a:off x="4822783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/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21"/>
          <p:cNvSpPr/>
          <p:nvPr/>
        </p:nvSpPr>
        <p:spPr bwMode="auto">
          <a:xfrm rot="5400000">
            <a:off x="2565862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/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40959" y="1648932"/>
            <a:ext cx="2873232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260147" y="1648932"/>
            <a:ext cx="2874484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3329911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089849" y="29355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 flipV="1">
            <a:off x="3329910" y="3355595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flipH="1" flipV="1">
            <a:off x="5954330" y="3345594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flipH="1">
            <a:off x="6186891" y="29330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>
            <a:off x="5969334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554712" y="1623545"/>
            <a:ext cx="781450" cy="78134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zh-CN" altLang="en-US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343805" y="1622918"/>
            <a:ext cx="78144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endParaRPr lang="en-US" altLang="zh-CN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34531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zh-CN" altLang="en-US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418198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zh-CN" altLang="en-US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204623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zh-CN" altLang="en-US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524706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endParaRPr lang="en-US" altLang="zh-CN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52"/>
          <p:cNvSpPr txBox="1"/>
          <p:nvPr/>
        </p:nvSpPr>
        <p:spPr>
          <a:xfrm>
            <a:off x="844688" y="1676586"/>
            <a:ext cx="1689726" cy="43053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明确公司文化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7184937" y="1676586"/>
            <a:ext cx="1689726" cy="78994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多多关心员工，要不成立工会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504407" y="2626578"/>
            <a:ext cx="1689726" cy="43053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明确绩效细则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55"/>
          <p:cNvSpPr txBox="1"/>
          <p:nvPr/>
        </p:nvSpPr>
        <p:spPr>
          <a:xfrm>
            <a:off x="7553325" y="2645410"/>
            <a:ext cx="2004695" cy="78994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具体告诉做什么，并且实际能做的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56"/>
          <p:cNvSpPr txBox="1"/>
          <p:nvPr/>
        </p:nvSpPr>
        <p:spPr>
          <a:xfrm>
            <a:off x="7253335" y="3574038"/>
            <a:ext cx="1689726" cy="78994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明确时间，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明确细则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503555" y="3569335"/>
            <a:ext cx="1975485" cy="430530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37424" y="2133820"/>
            <a:ext cx="1603241" cy="1603447"/>
            <a:chOff x="5049626" y="2709612"/>
            <a:chExt cx="2035596" cy="2036122"/>
          </a:xfrm>
        </p:grpSpPr>
        <p:sp>
          <p:nvSpPr>
            <p:cNvPr id="31" name="椭圆 30"/>
            <p:cNvSpPr/>
            <p:nvPr/>
          </p:nvSpPr>
          <p:spPr>
            <a:xfrm>
              <a:off x="5049626" y="2709612"/>
              <a:ext cx="2035596" cy="2036122"/>
            </a:xfrm>
            <a:prstGeom prst="ellipse">
              <a:avLst/>
            </a:prstGeom>
            <a:gradFill flip="none" rotWithShape="1">
              <a:gsLst>
                <a:gs pos="49000">
                  <a:schemeClr val="bg1">
                    <a:lumMod val="93000"/>
                  </a:schemeClr>
                </a:gs>
                <a:gs pos="0">
                  <a:srgbClr val="E2E2E2">
                    <a:lumMod val="85000"/>
                  </a:srgb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0" scaled="0"/>
                <a:tileRect/>
              </a:gradFill>
            </a:ln>
            <a:effectLst>
              <a:outerShdw blurRad="368300" dist="368300" dir="2700000" algn="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5175546" y="2835796"/>
              <a:ext cx="1783756" cy="1783754"/>
            </a:xfrm>
            <a:prstGeom prst="donut">
              <a:avLst>
                <a:gd name="adj" fmla="val 900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34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问题汇总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49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49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649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49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3932355" cy="645160"/>
            <a:chOff x="4987766" y="306351"/>
            <a:chExt cx="3932355" cy="645160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454446" cy="64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展望明年</a:t>
              </a:r>
              <a:endPara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/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326" y="4162163"/>
            <a:ext cx="7522502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rot="5400000">
            <a:off x="3508113" y="1712466"/>
            <a:ext cx="0" cy="579589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067" y="2712319"/>
            <a:ext cx="4608762" cy="6654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rot="16200000" flipH="1">
            <a:off x="5199885" y="1809858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5400000">
            <a:off x="6337273" y="3614034"/>
            <a:ext cx="1831327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rgbClr val="03A9F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7266852" y="3600023"/>
            <a:ext cx="0" cy="31733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52677" y="1317158"/>
            <a:ext cx="4230151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rot="5400000">
            <a:off x="5079526" y="392529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 rot="5400000">
            <a:off x="2021723" y="2016165"/>
            <a:ext cx="2060591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3036703" y="2164988"/>
            <a:ext cx="0" cy="35706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82" y="1334048"/>
            <a:ext cx="2796292" cy="360045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余留问题继续解决，学习新知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3182" y="2751378"/>
            <a:ext cx="2796292" cy="360045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新任务，学新知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6886" y="4225403"/>
            <a:ext cx="5429176" cy="360045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回顾与总结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7320" y="1095435"/>
            <a:ext cx="1082531" cy="1069551"/>
            <a:chOff x="6339994" y="1043271"/>
            <a:chExt cx="1030982" cy="1018620"/>
          </a:xfrm>
        </p:grpSpPr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6339994" y="1043271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r>
                <a:rPr lang="zh-CN" altLang="en-US" sz="1575" kern="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起点</a:t>
              </a: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395029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" name="TextBox 1"/>
            <p:cNvSpPr txBox="1"/>
            <p:nvPr/>
          </p:nvSpPr>
          <p:spPr>
            <a:xfrm>
              <a:off x="6549987" y="1367914"/>
              <a:ext cx="636927" cy="364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起点</a:t>
              </a:r>
              <a:endParaRPr lang="zh-CN" altLang="en-US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10750" y="1095435"/>
            <a:ext cx="1082531" cy="1069551"/>
            <a:chOff x="2333737" y="1043271"/>
            <a:chExt cx="1030982" cy="1018620"/>
          </a:xfrm>
        </p:grpSpPr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2333737" y="1043271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85661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TextBox 38"/>
            <p:cNvSpPr txBox="1"/>
            <p:nvPr/>
          </p:nvSpPr>
          <p:spPr>
            <a:xfrm>
              <a:off x="2556219" y="1265726"/>
              <a:ext cx="585020" cy="5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第一</a:t>
              </a:r>
              <a:endParaRPr lang="en-US" altLang="zh-CN" sz="168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8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季度</a:t>
              </a:r>
              <a:endParaRPr lang="zh-CN" altLang="en-US" sz="252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0750" y="2494880"/>
            <a:ext cx="1082531" cy="1069551"/>
            <a:chOff x="2333737" y="2376076"/>
            <a:chExt cx="1030982" cy="1018620"/>
          </a:xfrm>
        </p:grpSpPr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2333737" y="2376076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385661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2"/>
            <p:cNvSpPr txBox="1"/>
            <p:nvPr/>
          </p:nvSpPr>
          <p:spPr>
            <a:xfrm>
              <a:off x="2556219" y="2590304"/>
              <a:ext cx="585020" cy="5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第二</a:t>
              </a:r>
              <a:endParaRPr lang="en-US" altLang="zh-CN" sz="168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8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季度</a:t>
              </a:r>
              <a:endParaRPr lang="zh-CN" altLang="en-US" sz="252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5589" y="2494880"/>
            <a:ext cx="1082531" cy="1069551"/>
            <a:chOff x="6347869" y="2376076"/>
            <a:chExt cx="1030982" cy="1018620"/>
          </a:xfrm>
        </p:grpSpPr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6347869" y="2376076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405077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TextBox 43"/>
            <p:cNvSpPr txBox="1"/>
            <p:nvPr/>
          </p:nvSpPr>
          <p:spPr>
            <a:xfrm>
              <a:off x="6601283" y="2590304"/>
              <a:ext cx="585020" cy="5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第三</a:t>
              </a:r>
              <a:endParaRPr lang="en-US" altLang="zh-CN" sz="168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8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季度</a:t>
              </a:r>
              <a:endParaRPr lang="zh-CN" altLang="en-US" sz="252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5589" y="3955206"/>
            <a:ext cx="1082531" cy="1069551"/>
            <a:chOff x="6347869" y="3766864"/>
            <a:chExt cx="1030982" cy="1018620"/>
          </a:xfrm>
        </p:grpSpPr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6347869" y="3766864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405077" y="380809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4"/>
            <p:cNvSpPr txBox="1"/>
            <p:nvPr/>
          </p:nvSpPr>
          <p:spPr>
            <a:xfrm>
              <a:off x="6601283" y="3971564"/>
              <a:ext cx="585020" cy="5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第四</a:t>
              </a:r>
              <a:endParaRPr lang="en-US" altLang="zh-CN" sz="168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68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季度</a:t>
              </a:r>
              <a:endParaRPr lang="zh-CN" altLang="en-US" sz="252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50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明年规划简述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69225" y="3496310"/>
            <a:ext cx="1628140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努力工作，学习新知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6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6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6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6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46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4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4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4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4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4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49" grpId="0"/>
      <p:bldP spid="50" grpId="0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 bwMode="auto">
          <a:xfrm>
            <a:off x="4373030" y="870093"/>
            <a:ext cx="2713412" cy="2592388"/>
            <a:chOff x="3852813" y="1160192"/>
            <a:chExt cx="2713854" cy="2592289"/>
          </a:xfrm>
        </p:grpSpPr>
        <p:grpSp>
          <p:nvGrpSpPr>
            <p:cNvPr id="31760" name="组合 26"/>
            <p:cNvGrpSpPr/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452657" y="1540378"/>
                <a:ext cx="2586141" cy="258360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" name="组合 29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同心圆 31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61" name="矩形 27"/>
            <p:cNvSpPr>
              <a:spLocks noChangeArrowheads="1"/>
            </p:cNvSpPr>
            <p:nvPr/>
          </p:nvSpPr>
          <p:spPr bwMode="auto">
            <a:xfrm>
              <a:off x="3853187" y="2170669"/>
              <a:ext cx="2713480" cy="57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>
                  <a:solidFill>
                    <a:srgbClr val="F8F8F8"/>
                  </a:solidFill>
                  <a:ea typeface="微软雅黑" panose="020B0503020204020204" pitchFamily="34" charset="-122"/>
                </a:rPr>
                <a:t>人工智能</a:t>
              </a:r>
              <a:endParaRPr lang="zh-CN" altLang="en-US" sz="2400" b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32"/>
          <p:cNvGrpSpPr/>
          <p:nvPr/>
        </p:nvGrpSpPr>
        <p:grpSpPr bwMode="auto">
          <a:xfrm>
            <a:off x="3076099" y="2698894"/>
            <a:ext cx="2182963" cy="2085975"/>
            <a:chOff x="3731435" y="1160192"/>
            <a:chExt cx="2713666" cy="2592289"/>
          </a:xfrm>
        </p:grpSpPr>
        <p:grpSp>
          <p:nvGrpSpPr>
            <p:cNvPr id="31756" name="组合 33"/>
            <p:cNvGrpSpPr/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453686" y="1539313"/>
                <a:ext cx="2584025" cy="258573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7" name="组合 36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同心圆 38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7" name="矩形 34"/>
            <p:cNvSpPr>
              <a:spLocks noChangeArrowheads="1"/>
            </p:cNvSpPr>
            <p:nvPr/>
          </p:nvSpPr>
          <p:spPr bwMode="auto">
            <a:xfrm>
              <a:off x="3731435" y="2176287"/>
              <a:ext cx="2713479" cy="56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b="1">
                  <a:solidFill>
                    <a:srgbClr val="F8F8F8"/>
                  </a:solidFill>
                  <a:ea typeface="微软雅黑" panose="020B0503020204020204" pitchFamily="34" charset="-122"/>
                </a:rPr>
                <a:t>大数据</a:t>
              </a:r>
              <a:endParaRPr lang="zh-CN" altLang="en-US" sz="1800" b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39"/>
          <p:cNvGrpSpPr/>
          <p:nvPr/>
        </p:nvGrpSpPr>
        <p:grpSpPr bwMode="auto">
          <a:xfrm>
            <a:off x="2853533" y="1313006"/>
            <a:ext cx="1803400" cy="1720850"/>
            <a:chOff x="3792217" y="1160192"/>
            <a:chExt cx="2713479" cy="2592289"/>
          </a:xfrm>
        </p:grpSpPr>
        <p:grpSp>
          <p:nvGrpSpPr>
            <p:cNvPr id="31752" name="组合 62"/>
            <p:cNvGrpSpPr/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3451916" y="1538872"/>
                <a:ext cx="2586637" cy="258661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0" name="组合 65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67" name="同心圆 66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同心圆 67"/>
                <p:cNvSpPr/>
                <p:nvPr/>
              </p:nvSpPr>
              <p:spPr>
                <a:xfrm>
                  <a:off x="2614636" y="974427"/>
                  <a:ext cx="1826500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74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3" name="矩形 63"/>
            <p:cNvSpPr>
              <a:spLocks noChangeArrowheads="1"/>
            </p:cNvSpPr>
            <p:nvPr/>
          </p:nvSpPr>
          <p:spPr bwMode="auto">
            <a:xfrm>
              <a:off x="3792217" y="2015270"/>
              <a:ext cx="2713479" cy="679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800" b="1" dirty="0">
                  <a:solidFill>
                    <a:srgbClr val="F8F8F8"/>
                  </a:solidFill>
                  <a:ea typeface="微软雅黑" panose="020B0503020204020204" pitchFamily="34" charset="-122"/>
                </a:rPr>
                <a:t>Vue&amp;react</a:t>
              </a:r>
              <a:endParaRPr lang="en-US" altLang="zh-CN" sz="1800" b="1" dirty="0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5259230" y="3662188"/>
            <a:ext cx="3365499" cy="37084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数据的分析能力，样本空间的选取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65158" y="1681624"/>
            <a:ext cx="2447925" cy="65024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紧跟政策，找准自己所处的位置，以及力所能及的工作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96095" y="1880697"/>
            <a:ext cx="2449513" cy="610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前端当前主流框架，学习与应用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677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行业前景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9"/>
                            </p:stCondLst>
                            <p:childTnLst>
                              <p:par>
                                <p:cTn id="2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49"/>
                            </p:stCondLst>
                            <p:childTnLst>
                              <p:par>
                                <p:cTn id="3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49"/>
                            </p:stCondLst>
                            <p:childTnLst>
                              <p:par>
                                <p:cTn id="38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30" grpId="0" bldLvl="0" autoUpdateAnimBg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863254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 6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sp>
        <p:nvSpPr>
          <p:cNvPr id="64" name="Round Diagonal Corner Rectangle 3"/>
          <p:cNvSpPr/>
          <p:nvPr/>
        </p:nvSpPr>
        <p:spPr bwMode="auto">
          <a:xfrm rot="5400000">
            <a:off x="7184060" y="1144043"/>
            <a:ext cx="1247121" cy="2121099"/>
          </a:xfrm>
          <a:prstGeom prst="round2DiagRect">
            <a:avLst/>
          </a:prstGeom>
          <a:blipFill dpi="0" rotWithShape="0">
            <a:blip r:embed="rId1" cstate="screen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/>
          <a:lstStyle/>
          <a:p>
            <a:pPr algn="ctr" defTabSz="1030605"/>
            <a:endParaRPr lang="en-US" sz="6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5" name="Round Diagonal Corner Rectangle 180"/>
          <p:cNvSpPr/>
          <p:nvPr/>
        </p:nvSpPr>
        <p:spPr bwMode="auto">
          <a:xfrm rot="5400000">
            <a:off x="7184061" y="2697275"/>
            <a:ext cx="1247119" cy="2121095"/>
          </a:xfrm>
          <a:prstGeom prst="round2DiagRect">
            <a:avLst/>
          </a:prstGeom>
          <a:blipFill dpi="0" rotWithShape="0">
            <a:blip r:embed="rId2" cstate="screen"/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/>
          <a:lstStyle/>
          <a:p>
            <a:pPr algn="ctr" defTabSz="1030605"/>
            <a:endParaRPr lang="en-US" sz="6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021873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41"/>
          <p:cNvGrpSpPr/>
          <p:nvPr/>
        </p:nvGrpSpPr>
        <p:grpSpPr bwMode="auto">
          <a:xfrm>
            <a:off x="1770722" y="1804209"/>
            <a:ext cx="1531080" cy="839740"/>
            <a:chOff x="0" y="0"/>
            <a:chExt cx="2419" cy="1343"/>
          </a:xfrm>
        </p:grpSpPr>
        <p:sp>
          <p:nvSpPr>
            <p:cNvPr id="70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6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71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4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4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72" name="Freeform 9"/>
          <p:cNvSpPr>
            <a:spLocks noEditPoints="1"/>
          </p:cNvSpPr>
          <p:nvPr/>
        </p:nvSpPr>
        <p:spPr bwMode="auto">
          <a:xfrm>
            <a:off x="1172544" y="2004491"/>
            <a:ext cx="296058" cy="235689"/>
          </a:xfrm>
          <a:custGeom>
            <a:avLst/>
            <a:gdLst>
              <a:gd name="T0" fmla="*/ 54 w 159"/>
              <a:gd name="T1" fmla="*/ 126 h 128"/>
              <a:gd name="T2" fmla="*/ 57 w 159"/>
              <a:gd name="T3" fmla="*/ 127 h 128"/>
              <a:gd name="T4" fmla="*/ 81 w 159"/>
              <a:gd name="T5" fmla="*/ 105 h 128"/>
              <a:gd name="T6" fmla="*/ 54 w 159"/>
              <a:gd name="T7" fmla="*/ 91 h 128"/>
              <a:gd name="T8" fmla="*/ 54 w 159"/>
              <a:gd name="T9" fmla="*/ 126 h 128"/>
              <a:gd name="T10" fmla="*/ 154 w 159"/>
              <a:gd name="T11" fmla="*/ 1 h 128"/>
              <a:gd name="T12" fmla="*/ 3 w 159"/>
              <a:gd name="T13" fmla="*/ 54 h 128"/>
              <a:gd name="T14" fmla="*/ 2 w 159"/>
              <a:gd name="T15" fmla="*/ 58 h 128"/>
              <a:gd name="T16" fmla="*/ 35 w 159"/>
              <a:gd name="T17" fmla="*/ 71 h 128"/>
              <a:gd name="T18" fmla="*/ 35 w 159"/>
              <a:gd name="T19" fmla="*/ 71 h 128"/>
              <a:gd name="T20" fmla="*/ 54 w 159"/>
              <a:gd name="T21" fmla="*/ 79 h 128"/>
              <a:gd name="T22" fmla="*/ 148 w 159"/>
              <a:gd name="T23" fmla="*/ 10 h 128"/>
              <a:gd name="T24" fmla="*/ 150 w 159"/>
              <a:gd name="T25" fmla="*/ 12 h 128"/>
              <a:gd name="T26" fmla="*/ 83 w 159"/>
              <a:gd name="T27" fmla="*/ 85 h 128"/>
              <a:gd name="T28" fmla="*/ 83 w 159"/>
              <a:gd name="T29" fmla="*/ 85 h 128"/>
              <a:gd name="T30" fmla="*/ 79 w 159"/>
              <a:gd name="T31" fmla="*/ 89 h 128"/>
              <a:gd name="T32" fmla="*/ 84 w 159"/>
              <a:gd name="T33" fmla="*/ 92 h 128"/>
              <a:gd name="T34" fmla="*/ 84 w 159"/>
              <a:gd name="T35" fmla="*/ 92 h 128"/>
              <a:gd name="T36" fmla="*/ 127 w 159"/>
              <a:gd name="T37" fmla="*/ 115 h 128"/>
              <a:gd name="T38" fmla="*/ 133 w 159"/>
              <a:gd name="T39" fmla="*/ 112 h 128"/>
              <a:gd name="T40" fmla="*/ 158 w 159"/>
              <a:gd name="T41" fmla="*/ 5 h 128"/>
              <a:gd name="T42" fmla="*/ 154 w 159"/>
              <a:gd name="T43" fmla="*/ 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836959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995578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Group 41"/>
          <p:cNvGrpSpPr/>
          <p:nvPr/>
        </p:nvGrpSpPr>
        <p:grpSpPr bwMode="auto">
          <a:xfrm>
            <a:off x="4744427" y="1804209"/>
            <a:ext cx="1531080" cy="839740"/>
            <a:chOff x="0" y="0"/>
            <a:chExt cx="2419" cy="1343"/>
          </a:xfrm>
        </p:grpSpPr>
        <p:sp>
          <p:nvSpPr>
            <p:cNvPr id="80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6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81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4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4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82" name="Freeform 8"/>
          <p:cNvSpPr>
            <a:spLocks noEditPoints="1"/>
          </p:cNvSpPr>
          <p:nvPr/>
        </p:nvSpPr>
        <p:spPr bwMode="auto">
          <a:xfrm>
            <a:off x="4193284" y="2046765"/>
            <a:ext cx="256689" cy="254356"/>
          </a:xfrm>
          <a:custGeom>
            <a:avLst/>
            <a:gdLst>
              <a:gd name="T0" fmla="*/ 18 w 138"/>
              <a:gd name="T1" fmla="*/ 69 h 138"/>
              <a:gd name="T2" fmla="*/ 0 w 138"/>
              <a:gd name="T3" fmla="*/ 69 h 138"/>
              <a:gd name="T4" fmla="*/ 0 w 138"/>
              <a:gd name="T5" fmla="*/ 121 h 138"/>
              <a:gd name="T6" fmla="*/ 18 w 138"/>
              <a:gd name="T7" fmla="*/ 138 h 138"/>
              <a:gd name="T8" fmla="*/ 69 w 138"/>
              <a:gd name="T9" fmla="*/ 138 h 138"/>
              <a:gd name="T10" fmla="*/ 69 w 138"/>
              <a:gd name="T11" fmla="*/ 121 h 138"/>
              <a:gd name="T12" fmla="*/ 18 w 138"/>
              <a:gd name="T13" fmla="*/ 121 h 138"/>
              <a:gd name="T14" fmla="*/ 18 w 138"/>
              <a:gd name="T15" fmla="*/ 69 h 138"/>
              <a:gd name="T16" fmla="*/ 121 w 138"/>
              <a:gd name="T17" fmla="*/ 86 h 138"/>
              <a:gd name="T18" fmla="*/ 52 w 138"/>
              <a:gd name="T19" fmla="*/ 86 h 138"/>
              <a:gd name="T20" fmla="*/ 52 w 138"/>
              <a:gd name="T21" fmla="*/ 18 h 138"/>
              <a:gd name="T22" fmla="*/ 121 w 138"/>
              <a:gd name="T23" fmla="*/ 18 h 138"/>
              <a:gd name="T24" fmla="*/ 121 w 138"/>
              <a:gd name="T25" fmla="*/ 86 h 138"/>
              <a:gd name="T26" fmla="*/ 121 w 138"/>
              <a:gd name="T27" fmla="*/ 0 h 138"/>
              <a:gd name="T28" fmla="*/ 52 w 138"/>
              <a:gd name="T29" fmla="*/ 0 h 138"/>
              <a:gd name="T30" fmla="*/ 35 w 138"/>
              <a:gd name="T31" fmla="*/ 17 h 138"/>
              <a:gd name="T32" fmla="*/ 35 w 138"/>
              <a:gd name="T33" fmla="*/ 86 h 138"/>
              <a:gd name="T34" fmla="*/ 52 w 138"/>
              <a:gd name="T35" fmla="*/ 103 h 138"/>
              <a:gd name="T36" fmla="*/ 121 w 138"/>
              <a:gd name="T37" fmla="*/ 103 h 138"/>
              <a:gd name="T38" fmla="*/ 138 w 138"/>
              <a:gd name="T39" fmla="*/ 86 h 138"/>
              <a:gd name="T40" fmla="*/ 138 w 138"/>
              <a:gd name="T41" fmla="*/ 18 h 138"/>
              <a:gd name="T42" fmla="*/ 121 w 138"/>
              <a:gd name="T4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38">
                <a:moveTo>
                  <a:pt x="18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0"/>
                  <a:pt x="8" y="138"/>
                  <a:pt x="18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121" y="86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18"/>
                  <a:pt x="52" y="18"/>
                  <a:pt x="52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86"/>
                  <a:pt x="121" y="86"/>
                  <a:pt x="121" y="86"/>
                </a:cubicBezTo>
                <a:close/>
                <a:moveTo>
                  <a:pt x="121" y="0"/>
                </a:move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5" y="8"/>
                  <a:pt x="35" y="17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6"/>
                  <a:pt x="42" y="103"/>
                  <a:pt x="52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0" y="103"/>
                  <a:pt x="138" y="96"/>
                  <a:pt x="138" y="86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8"/>
                  <a:pt x="130" y="0"/>
                  <a:pt x="12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6325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2187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Group 41"/>
          <p:cNvGrpSpPr/>
          <p:nvPr/>
        </p:nvGrpSpPr>
        <p:grpSpPr bwMode="auto">
          <a:xfrm>
            <a:off x="1770722" y="3337734"/>
            <a:ext cx="1531080" cy="839740"/>
            <a:chOff x="0" y="0"/>
            <a:chExt cx="2419" cy="1343"/>
          </a:xfrm>
        </p:grpSpPr>
        <p:sp>
          <p:nvSpPr>
            <p:cNvPr id="90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6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91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4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4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92" name="Freeform 7"/>
          <p:cNvSpPr/>
          <p:nvPr/>
        </p:nvSpPr>
        <p:spPr bwMode="auto">
          <a:xfrm>
            <a:off x="1164143" y="3507434"/>
            <a:ext cx="311019" cy="312696"/>
          </a:xfrm>
          <a:custGeom>
            <a:avLst/>
            <a:gdLst>
              <a:gd name="T0" fmla="*/ 48 w 167"/>
              <a:gd name="T1" fmla="*/ 170 h 170"/>
              <a:gd name="T2" fmla="*/ 18 w 167"/>
              <a:gd name="T3" fmla="*/ 158 h 170"/>
              <a:gd name="T4" fmla="*/ 20 w 167"/>
              <a:gd name="T5" fmla="*/ 97 h 170"/>
              <a:gd name="T6" fmla="*/ 105 w 167"/>
              <a:gd name="T7" fmla="*/ 12 h 170"/>
              <a:gd name="T8" fmla="*/ 135 w 167"/>
              <a:gd name="T9" fmla="*/ 3 h 170"/>
              <a:gd name="T10" fmla="*/ 157 w 167"/>
              <a:gd name="T11" fmla="*/ 24 h 170"/>
              <a:gd name="T12" fmla="*/ 148 w 167"/>
              <a:gd name="T13" fmla="*/ 54 h 170"/>
              <a:gd name="T14" fmla="*/ 66 w 167"/>
              <a:gd name="T15" fmla="*/ 136 h 170"/>
              <a:gd name="T16" fmla="*/ 51 w 167"/>
              <a:gd name="T17" fmla="*/ 143 h 170"/>
              <a:gd name="T18" fmla="*/ 38 w 167"/>
              <a:gd name="T19" fmla="*/ 139 h 170"/>
              <a:gd name="T20" fmla="*/ 41 w 167"/>
              <a:gd name="T21" fmla="*/ 110 h 170"/>
              <a:gd name="T22" fmla="*/ 98 w 167"/>
              <a:gd name="T23" fmla="*/ 53 h 170"/>
              <a:gd name="T24" fmla="*/ 106 w 167"/>
              <a:gd name="T25" fmla="*/ 53 h 170"/>
              <a:gd name="T26" fmla="*/ 106 w 167"/>
              <a:gd name="T27" fmla="*/ 62 h 170"/>
              <a:gd name="T28" fmla="*/ 49 w 167"/>
              <a:gd name="T29" fmla="*/ 119 h 170"/>
              <a:gd name="T30" fmla="*/ 46 w 167"/>
              <a:gd name="T31" fmla="*/ 130 h 170"/>
              <a:gd name="T32" fmla="*/ 50 w 167"/>
              <a:gd name="T33" fmla="*/ 132 h 170"/>
              <a:gd name="T34" fmla="*/ 58 w 167"/>
              <a:gd name="T35" fmla="*/ 127 h 170"/>
              <a:gd name="T36" fmla="*/ 139 w 167"/>
              <a:gd name="T37" fmla="*/ 46 h 170"/>
              <a:gd name="T38" fmla="*/ 145 w 167"/>
              <a:gd name="T39" fmla="*/ 27 h 170"/>
              <a:gd name="T40" fmla="*/ 132 w 167"/>
              <a:gd name="T41" fmla="*/ 14 h 170"/>
              <a:gd name="T42" fmla="*/ 114 w 167"/>
              <a:gd name="T43" fmla="*/ 20 h 170"/>
              <a:gd name="T44" fmla="*/ 29 w 167"/>
              <a:gd name="T45" fmla="*/ 105 h 170"/>
              <a:gd name="T46" fmla="*/ 27 w 167"/>
              <a:gd name="T47" fmla="*/ 150 h 170"/>
              <a:gd name="T48" fmla="*/ 71 w 167"/>
              <a:gd name="T49" fmla="*/ 148 h 170"/>
              <a:gd name="T50" fmla="*/ 156 w 167"/>
              <a:gd name="T51" fmla="*/ 63 h 170"/>
              <a:gd name="T52" fmla="*/ 165 w 167"/>
              <a:gd name="T53" fmla="*/ 63 h 170"/>
              <a:gd name="T54" fmla="*/ 165 w 167"/>
              <a:gd name="T55" fmla="*/ 71 h 170"/>
              <a:gd name="T56" fmla="*/ 80 w 167"/>
              <a:gd name="T57" fmla="*/ 156 h 170"/>
              <a:gd name="T58" fmla="*/ 48 w 167"/>
              <a:gd name="T5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83827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9689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Group 41"/>
          <p:cNvGrpSpPr/>
          <p:nvPr/>
        </p:nvGrpSpPr>
        <p:grpSpPr bwMode="auto">
          <a:xfrm>
            <a:off x="4745741" y="3337734"/>
            <a:ext cx="1531080" cy="839740"/>
            <a:chOff x="0" y="0"/>
            <a:chExt cx="2419" cy="1343"/>
          </a:xfrm>
        </p:grpSpPr>
        <p:sp>
          <p:nvSpPr>
            <p:cNvPr id="100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6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01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4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4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02" name="Freeform 6"/>
          <p:cNvSpPr>
            <a:spLocks noEditPoints="1"/>
          </p:cNvSpPr>
          <p:nvPr/>
        </p:nvSpPr>
        <p:spPr bwMode="auto">
          <a:xfrm>
            <a:off x="4196762" y="3529993"/>
            <a:ext cx="285823" cy="290138"/>
          </a:xfrm>
          <a:custGeom>
            <a:avLst/>
            <a:gdLst>
              <a:gd name="T0" fmla="*/ 13 w 154"/>
              <a:gd name="T1" fmla="*/ 28 h 158"/>
              <a:gd name="T2" fmla="*/ 34 w 154"/>
              <a:gd name="T3" fmla="*/ 28 h 158"/>
              <a:gd name="T4" fmla="*/ 43 w 154"/>
              <a:gd name="T5" fmla="*/ 73 h 158"/>
              <a:gd name="T6" fmla="*/ 13 w 154"/>
              <a:gd name="T7" fmla="*/ 28 h 158"/>
              <a:gd name="T8" fmla="*/ 77 w 154"/>
              <a:gd name="T9" fmla="*/ 11 h 158"/>
              <a:gd name="T10" fmla="*/ 110 w 154"/>
              <a:gd name="T11" fmla="*/ 24 h 158"/>
              <a:gd name="T12" fmla="*/ 77 w 154"/>
              <a:gd name="T13" fmla="*/ 37 h 158"/>
              <a:gd name="T14" fmla="*/ 45 w 154"/>
              <a:gd name="T15" fmla="*/ 24 h 158"/>
              <a:gd name="T16" fmla="*/ 77 w 154"/>
              <a:gd name="T17" fmla="*/ 11 h 158"/>
              <a:gd name="T18" fmla="*/ 111 w 154"/>
              <a:gd name="T19" fmla="*/ 73 h 158"/>
              <a:gd name="T20" fmla="*/ 121 w 154"/>
              <a:gd name="T21" fmla="*/ 28 h 158"/>
              <a:gd name="T22" fmla="*/ 142 w 154"/>
              <a:gd name="T23" fmla="*/ 28 h 158"/>
              <a:gd name="T24" fmla="*/ 111 w 154"/>
              <a:gd name="T25" fmla="*/ 73 h 158"/>
              <a:gd name="T26" fmla="*/ 87 w 154"/>
              <a:gd name="T27" fmla="*/ 116 h 158"/>
              <a:gd name="T28" fmla="*/ 112 w 154"/>
              <a:gd name="T29" fmla="*/ 87 h 158"/>
              <a:gd name="T30" fmla="*/ 154 w 154"/>
              <a:gd name="T31" fmla="*/ 22 h 158"/>
              <a:gd name="T32" fmla="*/ 148 w 154"/>
              <a:gd name="T33" fmla="*/ 16 h 158"/>
              <a:gd name="T34" fmla="*/ 119 w 154"/>
              <a:gd name="T35" fmla="*/ 16 h 158"/>
              <a:gd name="T36" fmla="*/ 77 w 154"/>
              <a:gd name="T37" fmla="*/ 0 h 158"/>
              <a:gd name="T38" fmla="*/ 36 w 154"/>
              <a:gd name="T39" fmla="*/ 16 h 158"/>
              <a:gd name="T40" fmla="*/ 6 w 154"/>
              <a:gd name="T41" fmla="*/ 16 h 158"/>
              <a:gd name="T42" fmla="*/ 0 w 154"/>
              <a:gd name="T43" fmla="*/ 22 h 158"/>
              <a:gd name="T44" fmla="*/ 42 w 154"/>
              <a:gd name="T45" fmla="*/ 87 h 158"/>
              <a:gd name="T46" fmla="*/ 67 w 154"/>
              <a:gd name="T47" fmla="*/ 116 h 158"/>
              <a:gd name="T48" fmla="*/ 67 w 154"/>
              <a:gd name="T49" fmla="*/ 128 h 158"/>
              <a:gd name="T50" fmla="*/ 39 w 154"/>
              <a:gd name="T51" fmla="*/ 143 h 158"/>
              <a:gd name="T52" fmla="*/ 77 w 154"/>
              <a:gd name="T53" fmla="*/ 158 h 158"/>
              <a:gd name="T54" fmla="*/ 115 w 154"/>
              <a:gd name="T55" fmla="*/ 143 h 158"/>
              <a:gd name="T56" fmla="*/ 87 w 154"/>
              <a:gd name="T57" fmla="*/ 128 h 158"/>
              <a:gd name="T58" fmla="*/ 87 w 154"/>
              <a:gd name="T59" fmla="*/ 1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4" h="158">
                <a:moveTo>
                  <a:pt x="13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49"/>
                  <a:pt x="39" y="63"/>
                  <a:pt x="43" y="73"/>
                </a:cubicBezTo>
                <a:cubicBezTo>
                  <a:pt x="28" y="63"/>
                  <a:pt x="15" y="51"/>
                  <a:pt x="13" y="28"/>
                </a:cubicBezTo>
                <a:close/>
                <a:moveTo>
                  <a:pt x="77" y="11"/>
                </a:moveTo>
                <a:cubicBezTo>
                  <a:pt x="101" y="11"/>
                  <a:pt x="110" y="20"/>
                  <a:pt x="110" y="24"/>
                </a:cubicBezTo>
                <a:cubicBezTo>
                  <a:pt x="110" y="27"/>
                  <a:pt x="101" y="37"/>
                  <a:pt x="77" y="37"/>
                </a:cubicBezTo>
                <a:cubicBezTo>
                  <a:pt x="54" y="37"/>
                  <a:pt x="45" y="27"/>
                  <a:pt x="45" y="24"/>
                </a:cubicBezTo>
                <a:cubicBezTo>
                  <a:pt x="45" y="20"/>
                  <a:pt x="54" y="11"/>
                  <a:pt x="77" y="11"/>
                </a:cubicBezTo>
                <a:close/>
                <a:moveTo>
                  <a:pt x="111" y="73"/>
                </a:moveTo>
                <a:cubicBezTo>
                  <a:pt x="116" y="63"/>
                  <a:pt x="120" y="49"/>
                  <a:pt x="12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0" y="51"/>
                  <a:pt x="126" y="63"/>
                  <a:pt x="111" y="73"/>
                </a:cubicBezTo>
                <a:close/>
                <a:moveTo>
                  <a:pt x="87" y="116"/>
                </a:moveTo>
                <a:cubicBezTo>
                  <a:pt x="87" y="104"/>
                  <a:pt x="97" y="97"/>
                  <a:pt x="112" y="87"/>
                </a:cubicBezTo>
                <a:cubicBezTo>
                  <a:pt x="131" y="74"/>
                  <a:pt x="154" y="59"/>
                  <a:pt x="154" y="22"/>
                </a:cubicBezTo>
                <a:cubicBezTo>
                  <a:pt x="154" y="19"/>
                  <a:pt x="152" y="16"/>
                  <a:pt x="148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5" y="8"/>
                  <a:pt x="102" y="0"/>
                  <a:pt x="77" y="0"/>
                </a:cubicBezTo>
                <a:cubicBezTo>
                  <a:pt x="52" y="0"/>
                  <a:pt x="40" y="8"/>
                  <a:pt x="3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59"/>
                  <a:pt x="24" y="74"/>
                  <a:pt x="42" y="87"/>
                </a:cubicBezTo>
                <a:cubicBezTo>
                  <a:pt x="58" y="97"/>
                  <a:pt x="67" y="104"/>
                  <a:pt x="67" y="11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51" y="129"/>
                  <a:pt x="39" y="135"/>
                  <a:pt x="39" y="143"/>
                </a:cubicBezTo>
                <a:cubicBezTo>
                  <a:pt x="39" y="151"/>
                  <a:pt x="56" y="158"/>
                  <a:pt x="77" y="158"/>
                </a:cubicBezTo>
                <a:cubicBezTo>
                  <a:pt x="98" y="158"/>
                  <a:pt x="115" y="151"/>
                  <a:pt x="115" y="143"/>
                </a:cubicBezTo>
                <a:cubicBezTo>
                  <a:pt x="115" y="135"/>
                  <a:pt x="104" y="129"/>
                  <a:pt x="87" y="128"/>
                </a:cubicBezTo>
                <a:cubicBezTo>
                  <a:pt x="87" y="116"/>
                  <a:pt x="87" y="116"/>
                  <a:pt x="87" y="1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在此输入您的标题内容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9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4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9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4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9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9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4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9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4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9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56"/>
          <p:cNvSpPr>
            <a:spLocks noChangeArrowheads="1"/>
          </p:cNvSpPr>
          <p:nvPr/>
        </p:nvSpPr>
        <p:spPr bwMode="auto">
          <a:xfrm>
            <a:off x="7616190" y="996315"/>
            <a:ext cx="930275" cy="3696970"/>
          </a:xfrm>
          <a:custGeom>
            <a:avLst/>
            <a:gdLst>
              <a:gd name="T0" fmla="*/ 1176576 w 1181100"/>
              <a:gd name="T1" fmla="*/ 0 h 3698875"/>
              <a:gd name="T2" fmla="*/ 1181100 w 1181100"/>
              <a:gd name="T3" fmla="*/ 0 h 3698875"/>
              <a:gd name="T4" fmla="*/ 1181100 w 1181100"/>
              <a:gd name="T5" fmla="*/ 3698875 h 3698875"/>
              <a:gd name="T6" fmla="*/ 0 w 1181100"/>
              <a:gd name="T7" fmla="*/ 3698875 h 3698875"/>
              <a:gd name="T8" fmla="*/ 0 w 1181100"/>
              <a:gd name="T9" fmla="*/ 1735795 h 3698875"/>
              <a:gd name="T10" fmla="*/ 48924 w 1181100"/>
              <a:gd name="T11" fmla="*/ 1697678 h 3698875"/>
              <a:gd name="T12" fmla="*/ 278759 w 1181100"/>
              <a:gd name="T13" fmla="*/ 1500788 h 3698875"/>
              <a:gd name="T14" fmla="*/ 453153 w 1181100"/>
              <a:gd name="T15" fmla="*/ 1330349 h 3698875"/>
              <a:gd name="T16" fmla="*/ 510936 w 1181100"/>
              <a:gd name="T17" fmla="*/ 1369307 h 3698875"/>
              <a:gd name="T18" fmla="*/ 590551 w 1181100"/>
              <a:gd name="T19" fmla="*/ 1385380 h 3698875"/>
              <a:gd name="T20" fmla="*/ 795088 w 1181100"/>
              <a:gd name="T21" fmla="*/ 1180843 h 3698875"/>
              <a:gd name="T22" fmla="*/ 735181 w 1181100"/>
              <a:gd name="T23" fmla="*/ 1036213 h 3698875"/>
              <a:gd name="T24" fmla="*/ 717723 w 1181100"/>
              <a:gd name="T25" fmla="*/ 1024442 h 3698875"/>
              <a:gd name="T26" fmla="*/ 820291 w 1181100"/>
              <a:gd name="T27" fmla="*/ 886780 h 3698875"/>
              <a:gd name="T28" fmla="*/ 1174186 w 1181100"/>
              <a:gd name="T29" fmla="*/ 21448 h 3698875"/>
              <a:gd name="T30" fmla="*/ 1176576 w 1181100"/>
              <a:gd name="T31" fmla="*/ 0 h 36988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81100"/>
              <a:gd name="T49" fmla="*/ 0 h 3698875"/>
              <a:gd name="T50" fmla="*/ 1181100 w 1181100"/>
              <a:gd name="T51" fmla="*/ 3698875 h 36988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59"/>
          <p:cNvSpPr>
            <a:spLocks noChangeArrowheads="1"/>
          </p:cNvSpPr>
          <p:nvPr/>
        </p:nvSpPr>
        <p:spPr bwMode="auto">
          <a:xfrm>
            <a:off x="6644640" y="2772410"/>
            <a:ext cx="930275" cy="1922145"/>
          </a:xfrm>
          <a:custGeom>
            <a:avLst/>
            <a:gdLst>
              <a:gd name="T0" fmla="*/ 1181100 w 1181100"/>
              <a:gd name="T1" fmla="*/ 0 h 1921854"/>
              <a:gd name="T2" fmla="*/ 1181100 w 1181100"/>
              <a:gd name="T3" fmla="*/ 1923072 h 1921854"/>
              <a:gd name="T4" fmla="*/ 0 w 1181100"/>
              <a:gd name="T5" fmla="*/ 1923072 h 1921854"/>
              <a:gd name="T6" fmla="*/ 0 w 1181100"/>
              <a:gd name="T7" fmla="*/ 732430 h 1921854"/>
              <a:gd name="T8" fmla="*/ 319230 w 1181100"/>
              <a:gd name="T9" fmla="*/ 562609 h 1921854"/>
              <a:gd name="T10" fmla="*/ 425975 w 1181100"/>
              <a:gd name="T11" fmla="*/ 500607 h 1921854"/>
              <a:gd name="T12" fmla="*/ 445921 w 1181100"/>
              <a:gd name="T13" fmla="*/ 530208 h 1921854"/>
              <a:gd name="T14" fmla="*/ 590551 w 1181100"/>
              <a:gd name="T15" fmla="*/ 590153 h 1921854"/>
              <a:gd name="T16" fmla="*/ 795088 w 1181100"/>
              <a:gd name="T17" fmla="*/ 385486 h 1921854"/>
              <a:gd name="T18" fmla="*/ 779015 w 1181100"/>
              <a:gd name="T19" fmla="*/ 305821 h 1921854"/>
              <a:gd name="T20" fmla="*/ 768996 w 1181100"/>
              <a:gd name="T21" fmla="*/ 290951 h 1921854"/>
              <a:gd name="T22" fmla="*/ 952789 w 1181100"/>
              <a:gd name="T23" fmla="*/ 167651 h 1921854"/>
              <a:gd name="T24" fmla="*/ 1140954 w 1181100"/>
              <a:gd name="T25" fmla="*/ 31296 h 1921854"/>
              <a:gd name="T26" fmla="*/ 1181100 w 1181100"/>
              <a:gd name="T27" fmla="*/ 0 h 19218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81100"/>
              <a:gd name="T43" fmla="*/ 0 h 1921854"/>
              <a:gd name="T44" fmla="*/ 1181100 w 1181100"/>
              <a:gd name="T45" fmla="*/ 1921854 h 192185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63"/>
          <p:cNvSpPr>
            <a:spLocks noChangeArrowheads="1"/>
          </p:cNvSpPr>
          <p:nvPr/>
        </p:nvSpPr>
        <p:spPr bwMode="auto">
          <a:xfrm>
            <a:off x="5672455" y="3489325"/>
            <a:ext cx="930275" cy="1205230"/>
          </a:xfrm>
          <a:custGeom>
            <a:avLst/>
            <a:gdLst>
              <a:gd name="T0" fmla="*/ 1181100 w 1181100"/>
              <a:gd name="T1" fmla="*/ 0 h 1161755"/>
              <a:gd name="T2" fmla="*/ 1181100 w 1181100"/>
              <a:gd name="T3" fmla="*/ 1162345 h 1161755"/>
              <a:gd name="T4" fmla="*/ 0 w 1181100"/>
              <a:gd name="T5" fmla="*/ 1162345 h 1161755"/>
              <a:gd name="T6" fmla="*/ 0 w 1181100"/>
              <a:gd name="T7" fmla="*/ 518117 h 1161755"/>
              <a:gd name="T8" fmla="*/ 336342 w 1181100"/>
              <a:gd name="T9" fmla="*/ 385714 h 1161755"/>
              <a:gd name="T10" fmla="*/ 408490 w 1181100"/>
              <a:gd name="T11" fmla="*/ 354408 h 1161755"/>
              <a:gd name="T12" fmla="*/ 445921 w 1181100"/>
              <a:gd name="T13" fmla="*/ 409954 h 1161755"/>
              <a:gd name="T14" fmla="*/ 590551 w 1181100"/>
              <a:gd name="T15" fmla="*/ 469891 h 1161755"/>
              <a:gd name="T16" fmla="*/ 795088 w 1181100"/>
              <a:gd name="T17" fmla="*/ 265250 h 1161755"/>
              <a:gd name="T18" fmla="*/ 790933 w 1181100"/>
              <a:gd name="T19" fmla="*/ 224009 h 1161755"/>
              <a:gd name="T20" fmla="*/ 781056 w 1181100"/>
              <a:gd name="T21" fmla="*/ 192174 h 1161755"/>
              <a:gd name="T22" fmla="*/ 1174526 w 1181100"/>
              <a:gd name="T23" fmla="*/ 3497 h 1161755"/>
              <a:gd name="T24" fmla="*/ 1181100 w 1181100"/>
              <a:gd name="T25" fmla="*/ 0 h 116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1100"/>
              <a:gd name="T40" fmla="*/ 0 h 1161755"/>
              <a:gd name="T41" fmla="*/ 1181100 w 1181100"/>
              <a:gd name="T42" fmla="*/ 1161755 h 116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66"/>
          <p:cNvSpPr>
            <a:spLocks noChangeArrowheads="1"/>
          </p:cNvSpPr>
          <p:nvPr/>
        </p:nvSpPr>
        <p:spPr bwMode="auto">
          <a:xfrm>
            <a:off x="4105910" y="4023360"/>
            <a:ext cx="1525270" cy="669925"/>
          </a:xfrm>
          <a:custGeom>
            <a:avLst/>
            <a:gdLst>
              <a:gd name="T0" fmla="*/ 1936752 w 1936748"/>
              <a:gd name="T1" fmla="*/ 0 h 623080"/>
              <a:gd name="T2" fmla="*/ 1936752 w 1936748"/>
              <a:gd name="T3" fmla="*/ 621521 h 623080"/>
              <a:gd name="T4" fmla="*/ 0 w 1936748"/>
              <a:gd name="T5" fmla="*/ 621521 h 623080"/>
              <a:gd name="T6" fmla="*/ 0 w 1936748"/>
              <a:gd name="T7" fmla="*/ 612348 h 623080"/>
              <a:gd name="T8" fmla="*/ 352298 w 1936748"/>
              <a:gd name="T9" fmla="*/ 518226 h 623080"/>
              <a:gd name="T10" fmla="*/ 750619 w 1936748"/>
              <a:gd name="T11" fmla="*/ 402333 h 623080"/>
              <a:gd name="T12" fmla="*/ 791648 w 1936748"/>
              <a:gd name="T13" fmla="*/ 389503 h 623080"/>
              <a:gd name="T14" fmla="*/ 823747 w 1936748"/>
              <a:gd name="T15" fmla="*/ 436994 h 623080"/>
              <a:gd name="T16" fmla="*/ 968377 w 1936748"/>
              <a:gd name="T17" fmla="*/ 496751 h 623080"/>
              <a:gd name="T18" fmla="*/ 1172914 w 1936748"/>
              <a:gd name="T19" fmla="*/ 292726 h 623080"/>
              <a:gd name="T20" fmla="*/ 1170637 w 1936748"/>
              <a:gd name="T21" fmla="*/ 270191 h 623080"/>
              <a:gd name="T22" fmla="*/ 1509045 w 1936748"/>
              <a:gd name="T23" fmla="*/ 156507 h 623080"/>
              <a:gd name="T24" fmla="*/ 1868380 w 1936748"/>
              <a:gd name="T25" fmla="*/ 26834 h 623080"/>
              <a:gd name="T26" fmla="*/ 1936752 w 1936748"/>
              <a:gd name="T27" fmla="*/ 0 h 6230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36748"/>
              <a:gd name="T43" fmla="*/ 0 h 623080"/>
              <a:gd name="T44" fmla="*/ 1936748 w 1936748"/>
              <a:gd name="T45" fmla="*/ 623080 h 6230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93"/>
          <p:cNvSpPr>
            <a:spLocks noChangeArrowheads="1"/>
          </p:cNvSpPr>
          <p:nvPr/>
        </p:nvSpPr>
        <p:spPr bwMode="auto">
          <a:xfrm>
            <a:off x="573050" y="1409701"/>
            <a:ext cx="2150110" cy="3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应用及部分项目的重构</a:t>
            </a:r>
            <a:endParaRPr lang="zh-CN" altLang="en-US" sz="1575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165"/>
          <p:cNvSpPr>
            <a:spLocks noChangeArrowheads="1"/>
          </p:cNvSpPr>
          <p:nvPr/>
        </p:nvSpPr>
        <p:spPr bwMode="auto">
          <a:xfrm>
            <a:off x="179070" y="1831975"/>
            <a:ext cx="252095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应用所学习到的新知，进行老项目的重新编译的尝试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1"/>
          <p:cNvSpPr>
            <a:spLocks noChangeArrowheads="1"/>
          </p:cNvSpPr>
          <p:nvPr/>
        </p:nvSpPr>
        <p:spPr bwMode="auto">
          <a:xfrm>
            <a:off x="1375690" y="2380438"/>
            <a:ext cx="1347470" cy="3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深化框架学习</a:t>
            </a:r>
            <a:endParaRPr lang="zh-CN" altLang="en-US" sz="1575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2"/>
          <p:cNvSpPr>
            <a:spLocks noChangeArrowheads="1"/>
          </p:cNvSpPr>
          <p:nvPr/>
        </p:nvSpPr>
        <p:spPr bwMode="auto">
          <a:xfrm>
            <a:off x="944523" y="2772430"/>
            <a:ext cx="169418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React &amp; Vue &amp; Angular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兼顾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PHP&amp;Python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4"/>
          <p:cNvSpPr>
            <a:spLocks noChangeArrowheads="1"/>
          </p:cNvSpPr>
          <p:nvPr/>
        </p:nvSpPr>
        <p:spPr bwMode="auto">
          <a:xfrm>
            <a:off x="1175030" y="3244931"/>
            <a:ext cx="1548130" cy="3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部分涉猎移动端</a:t>
            </a:r>
            <a:endParaRPr lang="zh-CN" altLang="en-US" sz="1575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矩形 45"/>
          <p:cNvSpPr>
            <a:spLocks noChangeArrowheads="1"/>
          </p:cNvSpPr>
          <p:nvPr/>
        </p:nvSpPr>
        <p:spPr bwMode="auto">
          <a:xfrm>
            <a:off x="179070" y="3583305"/>
            <a:ext cx="2459355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趋势，必须深化了解并学习的一条分支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write once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run anywhere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2178330" y="4053147"/>
            <a:ext cx="544830" cy="3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</a:t>
            </a:r>
            <a:endParaRPr lang="zh-CN" altLang="en-US" sz="1575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750848" y="4334628"/>
            <a:ext cx="1972310" cy="2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巩固基础知识，向底层了解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49880" y="4041140"/>
            <a:ext cx="2153285" cy="560070"/>
            <a:chOff x="4487" y="6492"/>
            <a:chExt cx="3391" cy="882"/>
          </a:xfrm>
        </p:grpSpPr>
        <p:sp>
          <p:nvSpPr>
            <p:cNvPr id="9" name="直接连接符 68"/>
            <p:cNvSpPr>
              <a:spLocks noChangeShapeType="1"/>
            </p:cNvSpPr>
            <p:nvPr/>
          </p:nvSpPr>
          <p:spPr bwMode="auto">
            <a:xfrm flipH="1">
              <a:off x="4956" y="6977"/>
              <a:ext cx="2532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487" y="6492"/>
              <a:ext cx="883" cy="883"/>
              <a:chOff x="2656009" y="3925997"/>
              <a:chExt cx="534177" cy="53417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656009" y="3925997"/>
                <a:ext cx="534177" cy="534177"/>
                <a:chOff x="304800" y="673100"/>
                <a:chExt cx="4000500" cy="4000500"/>
              </a:xfrm>
              <a:effectLst>
                <a:outerShdw blurRad="317500" dist="1905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5" name="同心圆 3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9"/>
              <p:cNvGrpSpPr/>
              <p:nvPr/>
            </p:nvGrpSpPr>
            <p:grpSpPr bwMode="auto">
              <a:xfrm>
                <a:off x="2723790" y="4084898"/>
                <a:ext cx="386899" cy="286862"/>
                <a:chOff x="0" y="0"/>
                <a:chExt cx="374651" cy="277813"/>
              </a:xfrm>
              <a:solidFill>
                <a:schemeClr val="tx1"/>
              </a:solidFill>
            </p:grpSpPr>
            <p:sp>
              <p:nvSpPr>
                <p:cNvPr id="33" name="Freeform 17"/>
                <p:cNvSpPr>
                  <a:spLocks noChangeArrowheads="1"/>
                </p:cNvSpPr>
                <p:nvPr/>
              </p:nvSpPr>
              <p:spPr bwMode="auto">
                <a:xfrm>
                  <a:off x="141288" y="66675"/>
                  <a:ext cx="233363" cy="211138"/>
                </a:xfrm>
                <a:custGeom>
                  <a:avLst/>
                  <a:gdLst>
                    <a:gd name="T0" fmla="*/ 611890896 w 89"/>
                    <a:gd name="T1" fmla="*/ 224220736 h 81"/>
                    <a:gd name="T2" fmla="*/ 295631590 w 89"/>
                    <a:gd name="T3" fmla="*/ 0 h 81"/>
                    <a:gd name="T4" fmla="*/ 275006496 w 89"/>
                    <a:gd name="T5" fmla="*/ 6795516 h 81"/>
                    <a:gd name="T6" fmla="*/ 295631590 w 89"/>
                    <a:gd name="T7" fmla="*/ 74740245 h 81"/>
                    <a:gd name="T8" fmla="*/ 0 w 89"/>
                    <a:gd name="T9" fmla="*/ 298960981 h 81"/>
                    <a:gd name="T10" fmla="*/ 0 w 89"/>
                    <a:gd name="T11" fmla="*/ 298960981 h 81"/>
                    <a:gd name="T12" fmla="*/ 275006496 w 89"/>
                    <a:gd name="T13" fmla="*/ 441648563 h 81"/>
                    <a:gd name="T14" fmla="*/ 508762805 w 89"/>
                    <a:gd name="T15" fmla="*/ 550361173 h 81"/>
                    <a:gd name="T16" fmla="*/ 440012492 w 89"/>
                    <a:gd name="T17" fmla="*/ 421264623 h 81"/>
                    <a:gd name="T18" fmla="*/ 611890896 w 89"/>
                    <a:gd name="T19" fmla="*/ 224220736 h 8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9"/>
                    <a:gd name="T31" fmla="*/ 0 h 81"/>
                    <a:gd name="T32" fmla="*/ 89 w 89"/>
                    <a:gd name="T33" fmla="*/ 81 h 8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9" h="81">
                      <a:moveTo>
                        <a:pt x="89" y="33"/>
                      </a:moveTo>
                      <a:cubicBezTo>
                        <a:pt x="89" y="15"/>
                        <a:pt x="68" y="0"/>
                        <a:pt x="43" y="0"/>
                      </a:cubicBezTo>
                      <a:cubicBezTo>
                        <a:pt x="42" y="0"/>
                        <a:pt x="41" y="1"/>
                        <a:pt x="40" y="1"/>
                      </a:cubicBezTo>
                      <a:cubicBezTo>
                        <a:pt x="42" y="4"/>
                        <a:pt x="43" y="8"/>
                        <a:pt x="43" y="11"/>
                      </a:cubicBezTo>
                      <a:cubicBezTo>
                        <a:pt x="43" y="29"/>
                        <a:pt x="24" y="43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56"/>
                        <a:pt x="21" y="64"/>
                        <a:pt x="40" y="65"/>
                      </a:cubicBezTo>
                      <a:cubicBezTo>
                        <a:pt x="53" y="75"/>
                        <a:pt x="74" y="81"/>
                        <a:pt x="74" y="81"/>
                      </a:cubicBezTo>
                      <a:cubicBezTo>
                        <a:pt x="64" y="72"/>
                        <a:pt x="63" y="65"/>
                        <a:pt x="64" y="62"/>
                      </a:cubicBezTo>
                      <a:cubicBezTo>
                        <a:pt x="79" y="56"/>
                        <a:pt x="89" y="46"/>
                        <a:pt x="89" y="33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mpd="sng">
                  <a:noFill/>
                  <a:bevel/>
                </a:ln>
              </p:spPr>
              <p:txBody>
                <a:bodyPr/>
                <a:lstStyle/>
                <a:p>
                  <a:endParaRPr lang="zh-CN" altLang="en-US" sz="1890"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" name="Freeform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1300" cy="209550"/>
                </a:xfrm>
                <a:custGeom>
                  <a:avLst/>
                  <a:gdLst>
                    <a:gd name="T0" fmla="*/ 612251539 w 92"/>
                    <a:gd name="T1" fmla="*/ 144083961 h 80"/>
                    <a:gd name="T2" fmla="*/ 316443967 w 92"/>
                    <a:gd name="T3" fmla="*/ 0 h 80"/>
                    <a:gd name="T4" fmla="*/ 0 w 92"/>
                    <a:gd name="T5" fmla="*/ 219556013 h 80"/>
                    <a:gd name="T6" fmla="*/ 171981329 w 92"/>
                    <a:gd name="T7" fmla="*/ 418528976 h 80"/>
                    <a:gd name="T8" fmla="*/ 96310174 w 92"/>
                    <a:gd name="T9" fmla="*/ 548890031 h 80"/>
                    <a:gd name="T10" fmla="*/ 330203313 w 92"/>
                    <a:gd name="T11" fmla="*/ 445972168 h 80"/>
                    <a:gd name="T12" fmla="*/ 337080363 w 92"/>
                    <a:gd name="T13" fmla="*/ 439112025 h 80"/>
                    <a:gd name="T14" fmla="*/ 632887935 w 92"/>
                    <a:gd name="T15" fmla="*/ 219556013 h 80"/>
                    <a:gd name="T16" fmla="*/ 612251539 w 92"/>
                    <a:gd name="T17" fmla="*/ 144083961 h 8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2"/>
                    <a:gd name="T28" fmla="*/ 0 h 80"/>
                    <a:gd name="T29" fmla="*/ 92 w 92"/>
                    <a:gd name="T30" fmla="*/ 80 h 8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2" h="80">
                      <a:moveTo>
                        <a:pt x="89" y="21"/>
                      </a:moveTo>
                      <a:cubicBezTo>
                        <a:pt x="83" y="9"/>
                        <a:pt x="66" y="0"/>
                        <a:pt x="46" y="0"/>
                      </a:cubicBezTo>
                      <a:cubicBezTo>
                        <a:pt x="20" y="0"/>
                        <a:pt x="0" y="14"/>
                        <a:pt x="0" y="32"/>
                      </a:cubicBezTo>
                      <a:cubicBezTo>
                        <a:pt x="0" y="45"/>
                        <a:pt x="10" y="56"/>
                        <a:pt x="25" y="61"/>
                      </a:cubicBezTo>
                      <a:cubicBezTo>
                        <a:pt x="26" y="65"/>
                        <a:pt x="25" y="71"/>
                        <a:pt x="14" y="80"/>
                      </a:cubicBezTo>
                      <a:cubicBezTo>
                        <a:pt x="14" y="80"/>
                        <a:pt x="36" y="75"/>
                        <a:pt x="48" y="65"/>
                      </a:cubicBezTo>
                      <a:cubicBezTo>
                        <a:pt x="49" y="64"/>
                        <a:pt x="49" y="64"/>
                        <a:pt x="49" y="64"/>
                      </a:cubicBezTo>
                      <a:cubicBezTo>
                        <a:pt x="73" y="63"/>
                        <a:pt x="92" y="49"/>
                        <a:pt x="92" y="32"/>
                      </a:cubicBezTo>
                      <a:cubicBezTo>
                        <a:pt x="92" y="28"/>
                        <a:pt x="91" y="25"/>
                        <a:pt x="89" y="21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mpd="sng">
                  <a:noFill/>
                  <a:bevel/>
                </a:ln>
              </p:spPr>
              <p:txBody>
                <a:bodyPr/>
                <a:lstStyle/>
                <a:p>
                  <a:endParaRPr lang="zh-CN" altLang="en-US" sz="1890"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0" name="椭圆 49"/>
            <p:cNvSpPr/>
            <p:nvPr/>
          </p:nvSpPr>
          <p:spPr>
            <a:xfrm>
              <a:off x="7508" y="6812"/>
              <a:ext cx="370" cy="370"/>
            </a:xfrm>
            <a:prstGeom prst="ellipse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44800" y="3244850"/>
            <a:ext cx="3410585" cy="678180"/>
            <a:chOff x="4487" y="5397"/>
            <a:chExt cx="5371" cy="1068"/>
          </a:xfrm>
        </p:grpSpPr>
        <p:cxnSp>
          <p:nvCxnSpPr>
            <p:cNvPr id="7" name="肘形连接符 160"/>
            <p:cNvCxnSpPr>
              <a:cxnSpLocks noChangeShapeType="1"/>
            </p:cNvCxnSpPr>
            <p:nvPr/>
          </p:nvCxnSpPr>
          <p:spPr bwMode="auto">
            <a:xfrm>
              <a:off x="5382" y="5814"/>
              <a:ext cx="4106" cy="46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" name="组合 16"/>
            <p:cNvGrpSpPr/>
            <p:nvPr/>
          </p:nvGrpSpPr>
          <p:grpSpPr>
            <a:xfrm>
              <a:off x="4487" y="5397"/>
              <a:ext cx="883" cy="883"/>
              <a:chOff x="2656009" y="3263716"/>
              <a:chExt cx="534177" cy="53417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656009" y="3263716"/>
                <a:ext cx="534177" cy="534177"/>
                <a:chOff x="304800" y="673100"/>
                <a:chExt cx="4000500" cy="4000500"/>
              </a:xfrm>
              <a:effectLst>
                <a:outerShdw blurRad="317500" dist="1905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0" name="同心圆 19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Freeform 277"/>
              <p:cNvSpPr>
                <a:spLocks noEditPoints="1" noChangeArrowheads="1"/>
              </p:cNvSpPr>
              <p:nvPr/>
            </p:nvSpPr>
            <p:spPr bwMode="auto">
              <a:xfrm>
                <a:off x="2772932" y="3323860"/>
                <a:ext cx="287993" cy="341712"/>
              </a:xfrm>
              <a:custGeom>
                <a:avLst/>
                <a:gdLst>
                  <a:gd name="T0" fmla="*/ 1763300750 w 72"/>
                  <a:gd name="T1" fmla="*/ 927075880 h 86"/>
                  <a:gd name="T2" fmla="*/ 1621097786 w 72"/>
                  <a:gd name="T3" fmla="*/ 927075880 h 86"/>
                  <a:gd name="T4" fmla="*/ 1621097786 w 72"/>
                  <a:gd name="T5" fmla="*/ 533772246 h 86"/>
                  <a:gd name="T6" fmla="*/ 1080731858 w 72"/>
                  <a:gd name="T7" fmla="*/ 0 h 86"/>
                  <a:gd name="T8" fmla="*/ 966969487 w 72"/>
                  <a:gd name="T9" fmla="*/ 0 h 86"/>
                  <a:gd name="T10" fmla="*/ 426603558 w 72"/>
                  <a:gd name="T11" fmla="*/ 533772246 h 86"/>
                  <a:gd name="T12" fmla="*/ 426603558 w 72"/>
                  <a:gd name="T13" fmla="*/ 927075880 h 86"/>
                  <a:gd name="T14" fmla="*/ 284400594 w 72"/>
                  <a:gd name="T15" fmla="*/ 927075880 h 86"/>
                  <a:gd name="T16" fmla="*/ 0 w 72"/>
                  <a:gd name="T17" fmla="*/ 1208007804 h 86"/>
                  <a:gd name="T18" fmla="*/ 0 w 72"/>
                  <a:gd name="T19" fmla="*/ 2135083684 h 86"/>
                  <a:gd name="T20" fmla="*/ 284400594 w 72"/>
                  <a:gd name="T21" fmla="*/ 2147483647 h 86"/>
                  <a:gd name="T22" fmla="*/ 1763300750 w 72"/>
                  <a:gd name="T23" fmla="*/ 2147483647 h 86"/>
                  <a:gd name="T24" fmla="*/ 2047701344 w 72"/>
                  <a:gd name="T25" fmla="*/ 2135083684 h 86"/>
                  <a:gd name="T26" fmla="*/ 2047701344 w 72"/>
                  <a:gd name="T27" fmla="*/ 1208007804 h 86"/>
                  <a:gd name="T28" fmla="*/ 1763300750 w 72"/>
                  <a:gd name="T29" fmla="*/ 927075880 h 86"/>
                  <a:gd name="T30" fmla="*/ 1194494228 w 72"/>
                  <a:gd name="T31" fmla="*/ 2147483647 h 86"/>
                  <a:gd name="T32" fmla="*/ 881647709 w 72"/>
                  <a:gd name="T33" fmla="*/ 2147483647 h 86"/>
                  <a:gd name="T34" fmla="*/ 910088301 w 72"/>
                  <a:gd name="T35" fmla="*/ 1797963255 h 86"/>
                  <a:gd name="T36" fmla="*/ 824766523 w 72"/>
                  <a:gd name="T37" fmla="*/ 1629408340 h 86"/>
                  <a:gd name="T38" fmla="*/ 1023850672 w 72"/>
                  <a:gd name="T39" fmla="*/ 1432751223 h 86"/>
                  <a:gd name="T40" fmla="*/ 1222934821 w 72"/>
                  <a:gd name="T41" fmla="*/ 1629408340 h 86"/>
                  <a:gd name="T42" fmla="*/ 1137613043 w 72"/>
                  <a:gd name="T43" fmla="*/ 1797963255 h 86"/>
                  <a:gd name="T44" fmla="*/ 1194494228 w 72"/>
                  <a:gd name="T45" fmla="*/ 2147483647 h 86"/>
                  <a:gd name="T46" fmla="*/ 1422013637 w 72"/>
                  <a:gd name="T47" fmla="*/ 927075880 h 86"/>
                  <a:gd name="T48" fmla="*/ 625687707 w 72"/>
                  <a:gd name="T49" fmla="*/ 927075880 h 86"/>
                  <a:gd name="T50" fmla="*/ 625687707 w 72"/>
                  <a:gd name="T51" fmla="*/ 533772246 h 86"/>
                  <a:gd name="T52" fmla="*/ 966969487 w 72"/>
                  <a:gd name="T53" fmla="*/ 196651817 h 86"/>
                  <a:gd name="T54" fmla="*/ 1080731858 w 72"/>
                  <a:gd name="T55" fmla="*/ 196651817 h 86"/>
                  <a:gd name="T56" fmla="*/ 1422013637 w 72"/>
                  <a:gd name="T57" fmla="*/ 533772246 h 86"/>
                  <a:gd name="T58" fmla="*/ 1422013637 w 72"/>
                  <a:gd name="T59" fmla="*/ 927075880 h 8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2"/>
                  <a:gd name="T91" fmla="*/ 0 h 86"/>
                  <a:gd name="T92" fmla="*/ 72 w 72"/>
                  <a:gd name="T93" fmla="*/ 86 h 8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2" h="86">
                    <a:moveTo>
                      <a:pt x="62" y="33"/>
                    </a:move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9"/>
                      <a:pt x="49" y="0"/>
                      <a:pt x="3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4" y="0"/>
                      <a:pt x="15" y="9"/>
                      <a:pt x="15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5" y="33"/>
                      <a:pt x="0" y="37"/>
                      <a:pt x="0" y="4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1"/>
                      <a:pt x="5" y="86"/>
                      <a:pt x="10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8" y="86"/>
                      <a:pt x="72" y="81"/>
                      <a:pt x="72" y="76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37"/>
                      <a:pt x="68" y="33"/>
                      <a:pt x="62" y="33"/>
                    </a:cubicBezTo>
                    <a:close/>
                    <a:moveTo>
                      <a:pt x="42" y="78"/>
                    </a:move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0" y="63"/>
                      <a:pt x="29" y="60"/>
                      <a:pt x="29" y="58"/>
                    </a:cubicBezTo>
                    <a:cubicBezTo>
                      <a:pt x="29" y="54"/>
                      <a:pt x="32" y="51"/>
                      <a:pt x="36" y="51"/>
                    </a:cubicBezTo>
                    <a:cubicBezTo>
                      <a:pt x="40" y="51"/>
                      <a:pt x="43" y="54"/>
                      <a:pt x="43" y="58"/>
                    </a:cubicBezTo>
                    <a:cubicBezTo>
                      <a:pt x="43" y="60"/>
                      <a:pt x="42" y="63"/>
                      <a:pt x="40" y="64"/>
                    </a:cubicBezTo>
                    <a:lnTo>
                      <a:pt x="42" y="78"/>
                    </a:lnTo>
                    <a:close/>
                    <a:moveTo>
                      <a:pt x="50" y="33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8" y="7"/>
                      <a:pt x="34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5" y="7"/>
                      <a:pt x="50" y="13"/>
                      <a:pt x="50" y="19"/>
                    </a:cubicBezTo>
                    <a:lnTo>
                      <a:pt x="50" y="33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9488" y="6095"/>
              <a:ext cx="370" cy="370"/>
            </a:xfrm>
            <a:prstGeom prst="ellipse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49880" y="2380615"/>
            <a:ext cx="4378325" cy="934720"/>
            <a:chOff x="4487" y="4209"/>
            <a:chExt cx="6895" cy="1472"/>
          </a:xfrm>
        </p:grpSpPr>
        <p:cxnSp>
          <p:nvCxnSpPr>
            <p:cNvPr id="8" name="肘形连接符 154"/>
            <p:cNvCxnSpPr>
              <a:cxnSpLocks noChangeShapeType="1"/>
            </p:cNvCxnSpPr>
            <p:nvPr/>
          </p:nvCxnSpPr>
          <p:spPr bwMode="auto">
            <a:xfrm>
              <a:off x="5381" y="4651"/>
              <a:ext cx="5636" cy="83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组合 21"/>
            <p:cNvGrpSpPr/>
            <p:nvPr/>
          </p:nvGrpSpPr>
          <p:grpSpPr>
            <a:xfrm>
              <a:off x="4487" y="4209"/>
              <a:ext cx="883" cy="883"/>
              <a:chOff x="2656009" y="2545271"/>
              <a:chExt cx="534177" cy="53417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656009" y="2545271"/>
                <a:ext cx="534177" cy="534177"/>
                <a:chOff x="304800" y="673100"/>
                <a:chExt cx="4000500" cy="4000500"/>
              </a:xfrm>
              <a:effectLst>
                <a:outerShdw blurRad="317500" dist="1905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8" name="同心圆 2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92"/>
              <p:cNvGrpSpPr/>
              <p:nvPr/>
            </p:nvGrpSpPr>
            <p:grpSpPr bwMode="auto">
              <a:xfrm>
                <a:off x="2745161" y="2705683"/>
                <a:ext cx="355874" cy="221817"/>
                <a:chOff x="0" y="0"/>
                <a:chExt cx="471488" cy="293688"/>
              </a:xfrm>
              <a:solidFill>
                <a:schemeClr val="tx1"/>
              </a:solidFill>
            </p:grpSpPr>
            <p:sp>
              <p:nvSpPr>
                <p:cNvPr id="25" name="Freeform 8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471488" cy="293688"/>
                </a:xfrm>
                <a:custGeom>
                  <a:avLst/>
                  <a:gdLst>
                    <a:gd name="T0" fmla="*/ 1607679782 w 125"/>
                    <a:gd name="T1" fmla="*/ 255184750 h 78"/>
                    <a:gd name="T2" fmla="*/ 1607679782 w 125"/>
                    <a:gd name="T3" fmla="*/ 0 h 78"/>
                    <a:gd name="T4" fmla="*/ 0 w 125"/>
                    <a:gd name="T5" fmla="*/ 0 h 78"/>
                    <a:gd name="T6" fmla="*/ 0 w 125"/>
                    <a:gd name="T7" fmla="*/ 1105803094 h 78"/>
                    <a:gd name="T8" fmla="*/ 1607679782 w 125"/>
                    <a:gd name="T9" fmla="*/ 1105803094 h 78"/>
                    <a:gd name="T10" fmla="*/ 1607679782 w 125"/>
                    <a:gd name="T11" fmla="*/ 850618344 h 78"/>
                    <a:gd name="T12" fmla="*/ 1778407473 w 125"/>
                    <a:gd name="T13" fmla="*/ 765554250 h 78"/>
                    <a:gd name="T14" fmla="*/ 1778407473 w 125"/>
                    <a:gd name="T15" fmla="*/ 368601031 h 78"/>
                    <a:gd name="T16" fmla="*/ 1607679782 w 125"/>
                    <a:gd name="T17" fmla="*/ 255184750 h 78"/>
                    <a:gd name="T18" fmla="*/ 1479634957 w 125"/>
                    <a:gd name="T19" fmla="*/ 978210719 h 78"/>
                    <a:gd name="T20" fmla="*/ 142272447 w 125"/>
                    <a:gd name="T21" fmla="*/ 978210719 h 78"/>
                    <a:gd name="T22" fmla="*/ 142272447 w 125"/>
                    <a:gd name="T23" fmla="*/ 141768469 h 78"/>
                    <a:gd name="T24" fmla="*/ 1479634957 w 125"/>
                    <a:gd name="T25" fmla="*/ 141768469 h 78"/>
                    <a:gd name="T26" fmla="*/ 1479634957 w 125"/>
                    <a:gd name="T27" fmla="*/ 978210719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5"/>
                    <a:gd name="T43" fmla="*/ 0 h 78"/>
                    <a:gd name="T44" fmla="*/ 125 w 125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5" h="78">
                      <a:moveTo>
                        <a:pt x="113" y="18"/>
                      </a:move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13" y="78"/>
                        <a:pt x="113" y="78"/>
                        <a:pt x="113" y="78"/>
                      </a:cubicBezTo>
                      <a:cubicBezTo>
                        <a:pt x="113" y="60"/>
                        <a:pt x="113" y="60"/>
                        <a:pt x="113" y="60"/>
                      </a:cubicBezTo>
                      <a:cubicBezTo>
                        <a:pt x="117" y="60"/>
                        <a:pt x="125" y="61"/>
                        <a:pt x="125" y="54"/>
                      </a:cubicBezTo>
                      <a:cubicBezTo>
                        <a:pt x="125" y="26"/>
                        <a:pt x="125" y="26"/>
                        <a:pt x="125" y="26"/>
                      </a:cubicBezTo>
                      <a:cubicBezTo>
                        <a:pt x="125" y="17"/>
                        <a:pt x="116" y="18"/>
                        <a:pt x="113" y="18"/>
                      </a:cubicBezTo>
                      <a:close/>
                      <a:moveTo>
                        <a:pt x="104" y="69"/>
                      </a:move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4" y="10"/>
                        <a:pt x="104" y="10"/>
                        <a:pt x="104" y="10"/>
                      </a:cubicBezTo>
                      <a:lnTo>
                        <a:pt x="104" y="6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 cmpd="sng">
                  <a:noFill/>
                  <a:bevel/>
                </a:ln>
              </p:spPr>
              <p:txBody>
                <a:bodyPr lIns="128016" tIns="64008" rIns="128016" bIns="64008"/>
                <a:lstStyle/>
                <a:p>
                  <a:endParaRPr lang="zh-CN" altLang="en-US" sz="1890"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Rectangle 9"/>
                <p:cNvSpPr>
                  <a:spLocks noChangeArrowheads="1"/>
                </p:cNvSpPr>
                <p:nvPr/>
              </p:nvSpPr>
              <p:spPr bwMode="auto">
                <a:xfrm>
                  <a:off x="63500" y="63499"/>
                  <a:ext cx="90488" cy="166688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  <a:bevel/>
                </a:ln>
              </p:spPr>
              <p:txBody>
                <a:bodyPr lIns="128016" tIns="64008" rIns="128016" bIns="64008"/>
                <a:lstStyle>
                  <a:lvl1pPr eaLnBrk="0" hangingPunct="0">
                    <a:lnSpc>
                      <a:spcPct val="90000"/>
                    </a:lnSpc>
                    <a:spcBef>
                      <a:spcPts val="1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995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169862" y="63499"/>
                  <a:ext cx="85725" cy="166688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  <a:bevel/>
                </a:ln>
              </p:spPr>
              <p:txBody>
                <a:bodyPr lIns="128016" tIns="64008" rIns="128016" bIns="64008"/>
                <a:lstStyle>
                  <a:lvl1pPr eaLnBrk="0" hangingPunct="0">
                    <a:lnSpc>
                      <a:spcPct val="90000"/>
                    </a:lnSpc>
                    <a:spcBef>
                      <a:spcPts val="1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ts val="500"/>
                    </a:spcBef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方正兰亭黑_GBK" pitchFamily="2" charset="-122"/>
                      <a:ea typeface="方正兰亭黑_GBK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995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2" name="椭圆 51"/>
            <p:cNvSpPr/>
            <p:nvPr/>
          </p:nvSpPr>
          <p:spPr>
            <a:xfrm>
              <a:off x="11012" y="5311"/>
              <a:ext cx="370" cy="370"/>
            </a:xfrm>
            <a:prstGeom prst="ellipse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39720" y="1391920"/>
            <a:ext cx="5363210" cy="905510"/>
            <a:chOff x="4471" y="3060"/>
            <a:chExt cx="8446" cy="1426"/>
          </a:xfrm>
        </p:grpSpPr>
        <p:cxnSp>
          <p:nvCxnSpPr>
            <p:cNvPr id="6" name="肘形连接符 151"/>
            <p:cNvCxnSpPr>
              <a:cxnSpLocks noChangeShapeType="1"/>
            </p:cNvCxnSpPr>
            <p:nvPr/>
          </p:nvCxnSpPr>
          <p:spPr bwMode="auto">
            <a:xfrm>
              <a:off x="5381" y="3487"/>
              <a:ext cx="7166" cy="781"/>
            </a:xfrm>
            <a:prstGeom prst="bentConnector3">
              <a:avLst>
                <a:gd name="adj1" fmla="val 46218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组合 9"/>
            <p:cNvGrpSpPr/>
            <p:nvPr/>
          </p:nvGrpSpPr>
          <p:grpSpPr>
            <a:xfrm>
              <a:off x="4471" y="3060"/>
              <a:ext cx="883" cy="883"/>
              <a:chOff x="2646403" y="1850353"/>
              <a:chExt cx="534177" cy="534177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646403" y="1850353"/>
                <a:ext cx="534177" cy="534177"/>
                <a:chOff x="304800" y="673100"/>
                <a:chExt cx="4000500" cy="4000500"/>
              </a:xfrm>
              <a:effectLst>
                <a:outerShdw blurRad="317500" dist="1905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5" name="同心圆 1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2" name="组合 125"/>
              <p:cNvGrpSpPr/>
              <p:nvPr/>
            </p:nvGrpSpPr>
            <p:grpSpPr bwMode="auto">
              <a:xfrm>
                <a:off x="2744763" y="1943249"/>
                <a:ext cx="337456" cy="325902"/>
                <a:chOff x="0" y="0"/>
                <a:chExt cx="583915" cy="496874"/>
              </a:xfrm>
              <a:solidFill>
                <a:srgbClr val="C00000"/>
              </a:solidFill>
            </p:grpSpPr>
            <p:sp>
              <p:nvSpPr>
                <p:cNvPr id="13" name="Freeform 1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3915" cy="224863"/>
                </a:xfrm>
                <a:custGeom>
                  <a:avLst/>
                  <a:gdLst>
                    <a:gd name="T0" fmla="*/ 2147483647 w 68"/>
                    <a:gd name="T1" fmla="*/ 1495961648 h 26"/>
                    <a:gd name="T2" fmla="*/ 2147483647 w 68"/>
                    <a:gd name="T3" fmla="*/ 1121971236 h 26"/>
                    <a:gd name="T4" fmla="*/ 2147483647 w 68"/>
                    <a:gd name="T5" fmla="*/ 747980824 h 26"/>
                    <a:gd name="T6" fmla="*/ 2147483647 w 68"/>
                    <a:gd name="T7" fmla="*/ 523584847 h 26"/>
                    <a:gd name="T8" fmla="*/ 2147483647 w 68"/>
                    <a:gd name="T9" fmla="*/ 523584847 h 26"/>
                    <a:gd name="T10" fmla="*/ 2147483647 w 68"/>
                    <a:gd name="T11" fmla="*/ 747980824 h 26"/>
                    <a:gd name="T12" fmla="*/ 2147483647 w 68"/>
                    <a:gd name="T13" fmla="*/ 747980824 h 26"/>
                    <a:gd name="T14" fmla="*/ 2147483647 w 68"/>
                    <a:gd name="T15" fmla="*/ 897575259 h 26"/>
                    <a:gd name="T16" fmla="*/ 2147483647 w 68"/>
                    <a:gd name="T17" fmla="*/ 74801542 h 26"/>
                    <a:gd name="T18" fmla="*/ 2147483647 w 68"/>
                    <a:gd name="T19" fmla="*/ 0 h 26"/>
                    <a:gd name="T20" fmla="*/ 2147483647 w 68"/>
                    <a:gd name="T21" fmla="*/ 74801542 h 26"/>
                    <a:gd name="T22" fmla="*/ 147472885 w 68"/>
                    <a:gd name="T23" fmla="*/ 1495961648 h 26"/>
                    <a:gd name="T24" fmla="*/ 73736443 w 68"/>
                    <a:gd name="T25" fmla="*/ 1795150518 h 26"/>
                    <a:gd name="T26" fmla="*/ 368682214 w 68"/>
                    <a:gd name="T27" fmla="*/ 1795150518 h 26"/>
                    <a:gd name="T28" fmla="*/ 2147483647 w 68"/>
                    <a:gd name="T29" fmla="*/ 523584847 h 26"/>
                    <a:gd name="T30" fmla="*/ 2147483647 w 68"/>
                    <a:gd name="T31" fmla="*/ 523584847 h 26"/>
                    <a:gd name="T32" fmla="*/ 2147483647 w 68"/>
                    <a:gd name="T33" fmla="*/ 1869943411 h 26"/>
                    <a:gd name="T34" fmla="*/ 2147483647 w 68"/>
                    <a:gd name="T35" fmla="*/ 1869943411 h 26"/>
                    <a:gd name="T36" fmla="*/ 2147483647 w 68"/>
                    <a:gd name="T37" fmla="*/ 1570754541 h 26"/>
                    <a:gd name="T38" fmla="*/ 2147483647 w 68"/>
                    <a:gd name="T39" fmla="*/ 1495961648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68"/>
                    <a:gd name="T61" fmla="*/ 0 h 26"/>
                    <a:gd name="T62" fmla="*/ 68 w 68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68" h="26">
                      <a:moveTo>
                        <a:pt x="64" y="20"/>
                      </a:moveTo>
                      <a:cubicBezTo>
                        <a:pt x="62" y="19"/>
                        <a:pt x="61" y="17"/>
                        <a:pt x="61" y="15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1" y="8"/>
                        <a:pt x="60" y="7"/>
                        <a:pt x="58" y="7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6" y="7"/>
                        <a:pt x="54" y="8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2"/>
                        <a:pt x="53" y="13"/>
                        <a:pt x="52" y="12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5" y="1"/>
                        <a:pt x="33" y="0"/>
                        <a:pt x="33" y="0"/>
                      </a:cubicBezTo>
                      <a:cubicBezTo>
                        <a:pt x="33" y="0"/>
                        <a:pt x="32" y="1"/>
                        <a:pt x="30" y="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5" y="24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2" y="6"/>
                        <a:pt x="34" y="6"/>
                        <a:pt x="36" y="7"/>
                      </a:cubicBezTo>
                      <a:cubicBezTo>
                        <a:pt x="63" y="25"/>
                        <a:pt x="63" y="25"/>
                        <a:pt x="63" y="25"/>
                      </a:cubicBezTo>
                      <a:cubicBezTo>
                        <a:pt x="64" y="26"/>
                        <a:pt x="66" y="26"/>
                        <a:pt x="67" y="25"/>
                      </a:cubicBezTo>
                      <a:cubicBezTo>
                        <a:pt x="68" y="24"/>
                        <a:pt x="67" y="22"/>
                        <a:pt x="66" y="21"/>
                      </a:cubicBezTo>
                      <a:lnTo>
                        <a:pt x="64" y="2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 cmpd="sng">
                  <a:noFill/>
                  <a:bevel/>
                </a:ln>
              </p:spPr>
              <p:txBody>
                <a:bodyPr lIns="128016" tIns="64008" rIns="128016" bIns="64008"/>
                <a:lstStyle/>
                <a:p>
                  <a:endParaRPr lang="zh-CN" altLang="en-US" sz="1890"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Freeform 159"/>
                <p:cNvSpPr>
                  <a:spLocks noChangeArrowheads="1"/>
                </p:cNvSpPr>
                <p:nvPr/>
              </p:nvSpPr>
              <p:spPr bwMode="auto">
                <a:xfrm>
                  <a:off x="61656" y="94297"/>
                  <a:ext cx="460603" cy="402577"/>
                </a:xfrm>
                <a:custGeom>
                  <a:avLst/>
                  <a:gdLst>
                    <a:gd name="T0" fmla="*/ 2109911457 w 54"/>
                    <a:gd name="T1" fmla="*/ 73363234 h 47"/>
                    <a:gd name="T2" fmla="*/ 1746128914 w 54"/>
                    <a:gd name="T3" fmla="*/ 73363234 h 47"/>
                    <a:gd name="T4" fmla="*/ 145507900 w 54"/>
                    <a:gd name="T5" fmla="*/ 1100508471 h 47"/>
                    <a:gd name="T6" fmla="*/ 0 w 54"/>
                    <a:gd name="T7" fmla="*/ 1467341772 h 47"/>
                    <a:gd name="T8" fmla="*/ 0 w 54"/>
                    <a:gd name="T9" fmla="*/ 2147483647 h 47"/>
                    <a:gd name="T10" fmla="*/ 218266114 w 54"/>
                    <a:gd name="T11" fmla="*/ 2147483647 h 47"/>
                    <a:gd name="T12" fmla="*/ 945822671 w 54"/>
                    <a:gd name="T13" fmla="*/ 2147483647 h 47"/>
                    <a:gd name="T14" fmla="*/ 1164088786 w 54"/>
                    <a:gd name="T15" fmla="*/ 2147483647 h 47"/>
                    <a:gd name="T16" fmla="*/ 1164088786 w 54"/>
                    <a:gd name="T17" fmla="*/ 1980918673 h 47"/>
                    <a:gd name="T18" fmla="*/ 1382354900 w 54"/>
                    <a:gd name="T19" fmla="*/ 1760811840 h 47"/>
                    <a:gd name="T20" fmla="*/ 2147483647 w 54"/>
                    <a:gd name="T21" fmla="*/ 1760811840 h 47"/>
                    <a:gd name="T22" fmla="*/ 2147483647 w 54"/>
                    <a:gd name="T23" fmla="*/ 1980918673 h 47"/>
                    <a:gd name="T24" fmla="*/ 2147483647 w 54"/>
                    <a:gd name="T25" fmla="*/ 2147483647 h 47"/>
                    <a:gd name="T26" fmla="*/ 2147483647 w 54"/>
                    <a:gd name="T27" fmla="*/ 2147483647 h 47"/>
                    <a:gd name="T28" fmla="*/ 2147483647 w 54"/>
                    <a:gd name="T29" fmla="*/ 2147483647 h 47"/>
                    <a:gd name="T30" fmla="*/ 2147483647 w 54"/>
                    <a:gd name="T31" fmla="*/ 2147483647 h 47"/>
                    <a:gd name="T32" fmla="*/ 2147483647 w 54"/>
                    <a:gd name="T33" fmla="*/ 1467341772 h 47"/>
                    <a:gd name="T34" fmla="*/ 2147483647 w 54"/>
                    <a:gd name="T35" fmla="*/ 1173871705 h 47"/>
                    <a:gd name="T36" fmla="*/ 2109911457 w 54"/>
                    <a:gd name="T37" fmla="*/ 73363234 h 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47"/>
                    <a:gd name="T59" fmla="*/ 54 w 54"/>
                    <a:gd name="T60" fmla="*/ 47 h 4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47">
                      <a:moveTo>
                        <a:pt x="29" y="1"/>
                      </a:moveTo>
                      <a:cubicBezTo>
                        <a:pt x="28" y="0"/>
                        <a:pt x="25" y="0"/>
                        <a:pt x="24" y="1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6"/>
                        <a:pt x="0" y="18"/>
                        <a:pt x="0" y="2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6"/>
                        <a:pt x="1" y="47"/>
                        <a:pt x="3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4" y="47"/>
                        <a:pt x="16" y="46"/>
                        <a:pt x="16" y="44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ubicBezTo>
                        <a:pt x="16" y="26"/>
                        <a:pt x="17" y="24"/>
                        <a:pt x="19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7" y="24"/>
                        <a:pt x="38" y="26"/>
                        <a:pt x="38" y="27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6"/>
                        <a:pt x="39" y="47"/>
                        <a:pt x="4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3" y="47"/>
                        <a:pt x="54" y="46"/>
                        <a:pt x="54" y="44"/>
                      </a:cubicBezTo>
                      <a:cubicBezTo>
                        <a:pt x="54" y="20"/>
                        <a:pt x="54" y="20"/>
                        <a:pt x="54" y="20"/>
                      </a:cubicBezTo>
                      <a:cubicBezTo>
                        <a:pt x="54" y="19"/>
                        <a:pt x="53" y="17"/>
                        <a:pt x="52" y="16"/>
                      </a:cubicBezTo>
                      <a:lnTo>
                        <a:pt x="29" y="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 cmpd="sng">
                  <a:noFill/>
                  <a:bevel/>
                </a:ln>
              </p:spPr>
              <p:txBody>
                <a:bodyPr lIns="128016" tIns="64008" rIns="128016" bIns="64008"/>
                <a:lstStyle/>
                <a:p>
                  <a:endParaRPr lang="zh-CN" altLang="en-US" sz="1890"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椭圆 52"/>
            <p:cNvSpPr/>
            <p:nvPr/>
          </p:nvSpPr>
          <p:spPr>
            <a:xfrm>
              <a:off x="12547" y="4116"/>
              <a:ext cx="370" cy="370"/>
            </a:xfrm>
            <a:prstGeom prst="ellipse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5" dirty="0">
                <a:ea typeface="微软雅黑" panose="020B0503020204020204" pitchFamily="34" charset="-122"/>
              </a:rPr>
              <a:t>延迟符</a:t>
            </a:r>
            <a:endParaRPr lang="zh-CN" altLang="en-US" sz="1495" dirty="0">
              <a:ea typeface="微软雅黑" panose="020B0503020204020204" pitchFamily="34" charset="-122"/>
            </a:endParaRPr>
          </a:p>
        </p:txBody>
      </p:sp>
      <p:sp>
        <p:nvSpPr>
          <p:cNvPr id="55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学习计划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39" grpId="0" bldLvl="0" animBg="1"/>
      <p:bldP spid="40" grpId="0" bldLvl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4" grpId="0"/>
      <p:bldP spid="55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36523" y="963122"/>
            <a:ext cx="3118627" cy="553085"/>
            <a:chOff x="5637248" y="492648"/>
            <a:chExt cx="3118627" cy="553085"/>
          </a:xfrm>
        </p:grpSpPr>
        <p:sp>
          <p:nvSpPr>
            <p:cNvPr id="86" name="TextBox 85"/>
            <p:cNvSpPr txBox="1"/>
            <p:nvPr/>
          </p:nvSpPr>
          <p:spPr>
            <a:xfrm>
              <a:off x="5750298" y="492648"/>
              <a:ext cx="3005577" cy="553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年度工作概述</a:t>
              </a:r>
              <a:endParaRPr lang="zh-CN" altLang="en-US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项目简述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5"/>
            <p:cNvSpPr/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27093"/>
            <a:ext cx="3080527" cy="737235"/>
            <a:chOff x="5065466" y="1462589"/>
            <a:chExt cx="3080527" cy="737235"/>
          </a:xfrm>
        </p:grpSpPr>
        <p:sp>
          <p:nvSpPr>
            <p:cNvPr id="107" name="TextBox 106"/>
            <p:cNvSpPr txBox="1"/>
            <p:nvPr/>
          </p:nvSpPr>
          <p:spPr>
            <a:xfrm>
              <a:off x="5140416" y="1462589"/>
              <a:ext cx="3005577" cy="737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自我成长</a:t>
              </a:r>
              <a:endParaRPr lang="en-US" altLang="zh-CN" sz="1200" b="1" dirty="0" smtClean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前后对比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获取新知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65"/>
            <p:cNvSpPr/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3000323"/>
            <a:ext cx="3080527" cy="1106805"/>
            <a:chOff x="4386950" y="2389646"/>
            <a:chExt cx="3080527" cy="1106805"/>
          </a:xfrm>
        </p:grpSpPr>
        <p:sp>
          <p:nvSpPr>
            <p:cNvPr id="109" name="TextBox 108"/>
            <p:cNvSpPr txBox="1"/>
            <p:nvPr/>
          </p:nvSpPr>
          <p:spPr>
            <a:xfrm>
              <a:off x="4461900" y="2389646"/>
              <a:ext cx="3005577" cy="1106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疑问及建议</a:t>
              </a:r>
              <a:endParaRPr lang="zh-CN" altLang="en-US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1.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疑问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&amp;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吐槽</a:t>
              </a:r>
              <a:endPara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2.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建议</a:t>
              </a:r>
              <a:endPara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5"/>
            <p:cNvSpPr/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99582"/>
            <a:ext cx="3080527" cy="1014730"/>
            <a:chOff x="3739681" y="3348914"/>
            <a:chExt cx="3080527" cy="1014730"/>
          </a:xfrm>
        </p:grpSpPr>
        <p:sp>
          <p:nvSpPr>
            <p:cNvPr id="111" name="TextBox 110"/>
            <p:cNvSpPr txBox="1"/>
            <p:nvPr/>
          </p:nvSpPr>
          <p:spPr>
            <a:xfrm>
              <a:off x="3814631" y="3348914"/>
              <a:ext cx="3005577" cy="1014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展望明年</a:t>
              </a:r>
              <a:endParaRPr lang="zh-CN" altLang="en-US" sz="1200" b="1" dirty="0" smtClean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pPr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1.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学习为主</a:t>
              </a:r>
              <a:endPara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走一步，看一步</a:t>
              </a:r>
              <a:endPara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5"/>
            <p:cNvSpPr/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65867" y="477090"/>
            <a:ext cx="1792122" cy="629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967" y="152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68" name="组合 67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0" name="椭圆 79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78" name="Freeform 26"/>
              <p:cNvSpPr/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83" name="组合 82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5" name="椭圆 84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任意多边形 83"/>
            <p:cNvSpPr/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89" name="组合 8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1" name="椭圆 9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94" name="组合 9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8" name="椭圆 9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9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reeform 12"/>
              <p:cNvSpPr/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3.55976E-6 7.17225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55976E-6 -8.9947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3.55976E-6 1.5285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3.02417E-6 -3.93298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2017</a:t>
            </a:r>
            <a:r>
              <a:rPr lang="zh-CN" altLang="en-US"/>
              <a:t>年年度</a:t>
            </a:r>
            <a:r>
              <a:rPr lang="zh-CN" altLang="en-US"/>
              <a:t>述职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800"/>
          </a:p>
          <a:p>
            <a:pPr marL="0" indent="0" algn="ctr">
              <a:buNone/>
            </a:pPr>
            <a:r>
              <a:rPr lang="zh-CN" altLang="en-US" sz="4800"/>
              <a:t>述职完毕</a:t>
            </a:r>
            <a:endParaRPr lang="zh-CN" altLang="en-US" sz="4800"/>
          </a:p>
          <a:p>
            <a:pPr marL="0" indent="0" algn="ctr">
              <a:buNone/>
            </a:pPr>
            <a:endParaRPr lang="zh-CN" altLang="en-US"/>
          </a:p>
          <a:p>
            <a:pPr marL="0" indent="0" algn="r">
              <a:buNone/>
            </a:pPr>
            <a:r>
              <a:rPr lang="zh-CN" altLang="en-US"/>
              <a:t>述职人：曾瑞昆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6489" y="18098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5946" y="17951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1872" y="17954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观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48994" y="17655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赏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/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/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/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3483486" cy="645160"/>
            <a:chOff x="4987766" y="306351"/>
            <a:chExt cx="3483486" cy="645160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005577" cy="64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  <a:endPara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/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64890" y="27940"/>
            <a:ext cx="2320925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年度工作概述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33016" y="324091"/>
            <a:ext cx="2730715" cy="28859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0412" y="2656647"/>
            <a:ext cx="8793099" cy="2744029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-1" fmla="*/ 0 w 8001000"/>
                <a:gd name="connsiteY0-2" fmla="*/ 2542126 h 2542126"/>
                <a:gd name="connsiteX1-3" fmla="*/ 1066800 w 8001000"/>
                <a:gd name="connsiteY1-4" fmla="*/ 1284826 h 2542126"/>
                <a:gd name="connsiteX2-5" fmla="*/ 2400300 w 8001000"/>
                <a:gd name="connsiteY2-6" fmla="*/ 446626 h 2542126"/>
                <a:gd name="connsiteX3-7" fmla="*/ 4114800 w 8001000"/>
                <a:gd name="connsiteY3-8" fmla="*/ 27526 h 2542126"/>
                <a:gd name="connsiteX4-9" fmla="*/ 6324600 w 8001000"/>
                <a:gd name="connsiteY4-10" fmla="*/ 103726 h 2542126"/>
                <a:gd name="connsiteX5-11" fmla="*/ 8001000 w 8001000"/>
                <a:gd name="connsiteY5-12" fmla="*/ 618076 h 2542126"/>
                <a:gd name="connsiteX0-13" fmla="*/ 0 w 8001000"/>
                <a:gd name="connsiteY0-14" fmla="*/ 2600659 h 2600659"/>
                <a:gd name="connsiteX1-15" fmla="*/ 1066800 w 8001000"/>
                <a:gd name="connsiteY1-16" fmla="*/ 1343359 h 2600659"/>
                <a:gd name="connsiteX2-17" fmla="*/ 2400300 w 8001000"/>
                <a:gd name="connsiteY2-18" fmla="*/ 505159 h 2600659"/>
                <a:gd name="connsiteX3-19" fmla="*/ 4191000 w 8001000"/>
                <a:gd name="connsiteY3-20" fmla="*/ 17479 h 2600659"/>
                <a:gd name="connsiteX4-21" fmla="*/ 6324600 w 8001000"/>
                <a:gd name="connsiteY4-22" fmla="*/ 162259 h 2600659"/>
                <a:gd name="connsiteX5-23" fmla="*/ 8001000 w 8001000"/>
                <a:gd name="connsiteY5-24" fmla="*/ 676609 h 2600659"/>
                <a:gd name="connsiteX0-25" fmla="*/ 0 w 8001000"/>
                <a:gd name="connsiteY0-26" fmla="*/ 2613361 h 2613361"/>
                <a:gd name="connsiteX1-27" fmla="*/ 1066800 w 8001000"/>
                <a:gd name="connsiteY1-28" fmla="*/ 1356061 h 2613361"/>
                <a:gd name="connsiteX2-29" fmla="*/ 2400300 w 8001000"/>
                <a:gd name="connsiteY2-30" fmla="*/ 517861 h 2613361"/>
                <a:gd name="connsiteX3-31" fmla="*/ 4191000 w 8001000"/>
                <a:gd name="connsiteY3-32" fmla="*/ 30181 h 2613361"/>
                <a:gd name="connsiteX4-33" fmla="*/ 6339840 w 8001000"/>
                <a:gd name="connsiteY4-34" fmla="*/ 121621 h 2613361"/>
                <a:gd name="connsiteX5-35" fmla="*/ 8001000 w 8001000"/>
                <a:gd name="connsiteY5-36" fmla="*/ 689311 h 2613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006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0067B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 rot="18958258">
            <a:off x="1637356" y="3736862"/>
            <a:ext cx="511711" cy="350406"/>
            <a:chOff x="2903220" y="243022"/>
            <a:chExt cx="746760" cy="5113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+mj-ea"/>
                  <a:ea typeface="+mj-ea"/>
                  <a:sym typeface="Arial" panose="020B0604020202020204" pitchFamily="34" charset="0"/>
                </a:rPr>
                <a:t>5</a:t>
              </a:r>
              <a:r>
                <a:rPr lang="zh-CN" altLang="en-US" sz="1000" dirty="0">
                  <a:latin typeface="+mj-ea"/>
                  <a:ea typeface="+mj-ea"/>
                  <a:sym typeface="Arial" panose="020B0604020202020204" pitchFamily="34" charset="0"/>
                </a:rPr>
                <a:t>月</a:t>
              </a:r>
              <a:endParaRPr lang="zh-CN" altLang="en-US" sz="1000" dirty="0"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096484" y="243022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20038009">
            <a:off x="2733483" y="3057592"/>
            <a:ext cx="563245" cy="388307"/>
            <a:chOff x="2903220" y="236476"/>
            <a:chExt cx="746760" cy="51790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3090076" y="236476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20658534">
            <a:off x="4329775" y="2465630"/>
            <a:ext cx="516255" cy="376648"/>
            <a:chOff x="2903220" y="231913"/>
            <a:chExt cx="746760" cy="5224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</a:t>
              </a:r>
              <a:r>
                <a:rPr lang="zh-CN" altLang="en-US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103185" y="231913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5885180" y="2320925"/>
            <a:ext cx="534670" cy="406400"/>
            <a:chOff x="2903220" y="248895"/>
            <a:chExt cx="746760" cy="5054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r>
                <a:rPr lang="zh-CN" altLang="en-US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089910" y="248895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114118">
            <a:off x="7524516" y="2548235"/>
            <a:ext cx="520065" cy="394824"/>
            <a:chOff x="2903220" y="223476"/>
            <a:chExt cx="746760" cy="53090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11</a:t>
              </a:r>
              <a:r>
                <a:rPr lang="zh-CN" altLang="en-US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3107933" y="223476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07510" y="3042256"/>
            <a:ext cx="662940" cy="665671"/>
            <a:chOff x="871097" y="3059462"/>
            <a:chExt cx="631372" cy="633972"/>
          </a:xfrm>
        </p:grpSpPr>
        <p:grpSp>
          <p:nvGrpSpPr>
            <p:cNvPr id="23" name="组合 22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TextBox 42"/>
            <p:cNvSpPr txBox="1"/>
            <p:nvPr/>
          </p:nvSpPr>
          <p:spPr>
            <a:xfrm rot="19905161">
              <a:off x="871097" y="3201508"/>
              <a:ext cx="631372" cy="363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延续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72097" y="3588036"/>
            <a:ext cx="650081" cy="665671"/>
            <a:chOff x="2877864" y="3455276"/>
            <a:chExt cx="619125" cy="633972"/>
          </a:xfrm>
        </p:grpSpPr>
        <p:grpSp>
          <p:nvGrpSpPr>
            <p:cNvPr id="28" name="组合 27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TextBox 43"/>
            <p:cNvSpPr txBox="1"/>
            <p:nvPr/>
          </p:nvSpPr>
          <p:spPr>
            <a:xfrm rot="19571467">
              <a:off x="2895197" y="3603543"/>
              <a:ext cx="585020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拼搏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60168" y="1681131"/>
            <a:ext cx="650081" cy="665671"/>
            <a:chOff x="3723650" y="1639176"/>
            <a:chExt cx="619125" cy="633972"/>
          </a:xfrm>
        </p:grpSpPr>
        <p:grpSp>
          <p:nvGrpSpPr>
            <p:cNvPr id="33" name="组合 32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4"/>
            <p:cNvSpPr txBox="1"/>
            <p:nvPr/>
          </p:nvSpPr>
          <p:spPr>
            <a:xfrm rot="20721555">
              <a:off x="3756477" y="1789011"/>
              <a:ext cx="580572" cy="332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学习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97334" y="3080390"/>
            <a:ext cx="650081" cy="665671"/>
            <a:chOff x="5473327" y="2971804"/>
            <a:chExt cx="619125" cy="633972"/>
          </a:xfrm>
        </p:grpSpPr>
        <p:grpSp>
          <p:nvGrpSpPr>
            <p:cNvPr id="38" name="组合 37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45"/>
            <p:cNvSpPr txBox="1"/>
            <p:nvPr/>
          </p:nvSpPr>
          <p:spPr>
            <a:xfrm>
              <a:off x="5491975" y="3105880"/>
              <a:ext cx="580571" cy="332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无奈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14941" y="1823073"/>
            <a:ext cx="662940" cy="665671"/>
            <a:chOff x="7204386" y="1774359"/>
            <a:chExt cx="631372" cy="633972"/>
          </a:xfrm>
        </p:grpSpPr>
        <p:grpSp>
          <p:nvGrpSpPr>
            <p:cNvPr id="43" name="组合 42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同心圆 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TextBox 46"/>
            <p:cNvSpPr txBox="1"/>
            <p:nvPr/>
          </p:nvSpPr>
          <p:spPr>
            <a:xfrm rot="1067031">
              <a:off x="7204386" y="1937483"/>
              <a:ext cx="631372" cy="363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9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学习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035935" y="115880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项目时间</a:t>
            </a:r>
            <a:endParaRPr lang="zh-CN" altLang="en-US" sz="280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54"/>
          <p:cNvSpPr txBox="1"/>
          <p:nvPr/>
        </p:nvSpPr>
        <p:spPr>
          <a:xfrm>
            <a:off x="5594132" y="1901429"/>
            <a:ext cx="111550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HIP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协议测试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0" name="TextBox 55"/>
          <p:cNvSpPr txBox="1"/>
          <p:nvPr/>
        </p:nvSpPr>
        <p:spPr>
          <a:xfrm rot="19800000">
            <a:off x="2231390" y="2447290"/>
            <a:ext cx="9480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4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湖北省委合规性测试</a:t>
            </a:r>
            <a:endParaRPr lang="zh-CN" altLang="en-US" sz="94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1" name="TextBox 56"/>
          <p:cNvSpPr txBox="1"/>
          <p:nvPr/>
        </p:nvSpPr>
        <p:spPr>
          <a:xfrm>
            <a:off x="1855470" y="4206240"/>
            <a:ext cx="1115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方正兰亭细黑_GBK_M" pitchFamily="2" charset="2"/>
                <a:sym typeface="Arial" panose="020B0604020202020204" pitchFamily="34" charset="0"/>
              </a:rPr>
              <a:t>银监局邮件项目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2" name="TextBox 57"/>
          <p:cNvSpPr txBox="1"/>
          <p:nvPr/>
        </p:nvSpPr>
        <p:spPr>
          <a:xfrm rot="20700000">
            <a:off x="4253763" y="2929437"/>
            <a:ext cx="1115506" cy="67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北京中国移动网盘三期</a:t>
            </a:r>
            <a:r>
              <a:rPr lang="zh-CN" altLang="en-US" sz="94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，</a:t>
            </a:r>
            <a:r>
              <a:rPr lang="en-US" altLang="zh-CN" sz="94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manage</a:t>
            </a:r>
            <a:r>
              <a:rPr lang="zh-CN" altLang="en-US" sz="94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页面</a:t>
            </a:r>
            <a:endParaRPr lang="zh-CN" altLang="en-US" sz="94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  <a:p>
            <a:endParaRPr lang="en-US" altLang="zh-CN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3" name="TextBox 58"/>
          <p:cNvSpPr txBox="1"/>
          <p:nvPr/>
        </p:nvSpPr>
        <p:spPr>
          <a:xfrm rot="900000">
            <a:off x="7024597" y="3049412"/>
            <a:ext cx="1115506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北京中国移动网盘三期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47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6"/>
          <p:cNvSpPr txBox="1"/>
          <p:nvPr/>
        </p:nvSpPr>
        <p:spPr>
          <a:xfrm>
            <a:off x="1010296" y="3607638"/>
            <a:ext cx="1479821" cy="1015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Situation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不知道，经过多少人的一个项目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27"/>
          <p:cNvSpPr txBox="1"/>
          <p:nvPr/>
        </p:nvSpPr>
        <p:spPr>
          <a:xfrm>
            <a:off x="3118461" y="3607638"/>
            <a:ext cx="1479821" cy="1061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主体功能能够使用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基本样式没有问题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5257800" y="3607435"/>
            <a:ext cx="1041400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寻求帮助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查询资料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自测自查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7274224" y="3616001"/>
            <a:ext cx="1479821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调试及检错能力的提升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浏览器兼容性学习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燕尾形箭头 46"/>
          <p:cNvSpPr/>
          <p:nvPr/>
        </p:nvSpPr>
        <p:spPr>
          <a:xfrm>
            <a:off x="551246" y="2397903"/>
            <a:ext cx="8619358" cy="2400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3" tIns="48002" rIns="96003" bIns="48002" anchor="ctr"/>
          <a:lstStyle/>
          <a:p>
            <a:pPr algn="ctr" defTabSz="9594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1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82555" y="1566212"/>
            <a:ext cx="1782254" cy="1782254"/>
            <a:chOff x="1278794" y="3334906"/>
            <a:chExt cx="914014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0" name="TextBox 33"/>
            <p:cNvSpPr txBox="1"/>
            <p:nvPr/>
          </p:nvSpPr>
          <p:spPr>
            <a:xfrm>
              <a:off x="1656994" y="3742514"/>
              <a:ext cx="155663" cy="171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43766" y="1570107"/>
            <a:ext cx="1782254" cy="1782254"/>
            <a:chOff x="1278794" y="3334906"/>
            <a:chExt cx="914014" cy="914014"/>
          </a:xfrm>
        </p:grpSpPr>
        <p:grpSp>
          <p:nvGrpSpPr>
            <p:cNvPr id="54" name="组合 5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5" name="TextBox 38"/>
            <p:cNvSpPr txBox="1"/>
            <p:nvPr/>
          </p:nvSpPr>
          <p:spPr>
            <a:xfrm>
              <a:off x="1655692" y="3740516"/>
              <a:ext cx="158268" cy="171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83267" y="1566212"/>
            <a:ext cx="1782254" cy="1782254"/>
            <a:chOff x="1278794" y="3334906"/>
            <a:chExt cx="914014" cy="91401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0" name="TextBox 43"/>
            <p:cNvSpPr txBox="1"/>
            <p:nvPr/>
          </p:nvSpPr>
          <p:spPr>
            <a:xfrm>
              <a:off x="1649179" y="3742514"/>
              <a:ext cx="171294" cy="171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0308" y="1573430"/>
            <a:ext cx="1782254" cy="1782254"/>
            <a:chOff x="1278794" y="3334906"/>
            <a:chExt cx="914014" cy="914014"/>
          </a:xfrm>
        </p:grpSpPr>
        <p:grpSp>
          <p:nvGrpSpPr>
            <p:cNvPr id="64" name="组合 6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5" name="TextBox 48"/>
            <p:cNvSpPr txBox="1"/>
            <p:nvPr/>
          </p:nvSpPr>
          <p:spPr>
            <a:xfrm>
              <a:off x="1648202" y="3738812"/>
              <a:ext cx="165758" cy="171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575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altLang="zh-CN" sz="1575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925817" y="1414995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69" name="椭圆 68"/>
          <p:cNvSpPr/>
          <p:nvPr/>
        </p:nvSpPr>
        <p:spPr>
          <a:xfrm>
            <a:off x="2982664" y="1414995"/>
            <a:ext cx="677632" cy="67763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0" name="椭圆 69"/>
          <p:cNvSpPr/>
          <p:nvPr/>
        </p:nvSpPr>
        <p:spPr>
          <a:xfrm>
            <a:off x="5058875" y="1421867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1" name="椭圆 70"/>
          <p:cNvSpPr/>
          <p:nvPr/>
        </p:nvSpPr>
        <p:spPr>
          <a:xfrm>
            <a:off x="7102757" y="1421867"/>
            <a:ext cx="677632" cy="67763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2" name="Freeform 34"/>
          <p:cNvSpPr>
            <a:spLocks noEditPoints="1"/>
          </p:cNvSpPr>
          <p:nvPr/>
        </p:nvSpPr>
        <p:spPr bwMode="auto">
          <a:xfrm>
            <a:off x="1111197" y="1573431"/>
            <a:ext cx="350970" cy="360207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73" name="Freeform 26"/>
          <p:cNvSpPr>
            <a:spLocks noEditPoints="1"/>
          </p:cNvSpPr>
          <p:nvPr/>
        </p:nvSpPr>
        <p:spPr bwMode="auto">
          <a:xfrm>
            <a:off x="3160943" y="1595217"/>
            <a:ext cx="321077" cy="31718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74" name="Freeform 35"/>
          <p:cNvSpPr>
            <a:spLocks noEditPoints="1"/>
          </p:cNvSpPr>
          <p:nvPr/>
        </p:nvSpPr>
        <p:spPr bwMode="auto">
          <a:xfrm>
            <a:off x="7300899" y="1612330"/>
            <a:ext cx="308768" cy="333941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75" name="Freeform 20"/>
          <p:cNvSpPr>
            <a:spLocks noEditPoints="1"/>
          </p:cNvSpPr>
          <p:nvPr/>
        </p:nvSpPr>
        <p:spPr bwMode="auto">
          <a:xfrm>
            <a:off x="5257823" y="1566212"/>
            <a:ext cx="302047" cy="380058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/>
          <a:lstStyle/>
          <a:p>
            <a:endParaRPr lang="zh-CN" altLang="en-US" sz="1575" dirty="0">
              <a:ea typeface="微软雅黑" panose="020B0503020204020204" pitchFamily="34" charset="-122"/>
            </a:endParaRPr>
          </a:p>
        </p:txBody>
      </p:sp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银监局项目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 p14:presetBounceEnd="5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 p14:presetBounceEnd="5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4" presetID="2" presetClass="entr" presetSubtype="4" accel="461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00" fill="hold" grpId="0" nodeType="withEffect" p14:presetBounceEnd="5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00" fill="hold" grpId="0" nodeType="withEffect" p14:presetBounceEnd="5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00" fill="hold" grpId="0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4" presetID="2" presetClass="entr" presetSubtype="4" accel="461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1156382" y="1109992"/>
            <a:ext cx="7122605" cy="3407093"/>
          </a:xfrm>
          <a:custGeom>
            <a:avLst/>
            <a:gdLst>
              <a:gd name="T0" fmla="*/ 2147483647 w 4126"/>
              <a:gd name="T1" fmla="*/ 2147483647 h 2044"/>
              <a:gd name="T2" fmla="*/ 1613316113 w 4126"/>
              <a:gd name="T3" fmla="*/ 2086689375 h 2044"/>
              <a:gd name="T4" fmla="*/ 2147483647 w 4126"/>
              <a:gd name="T5" fmla="*/ 2147483647 h 2044"/>
              <a:gd name="T6" fmla="*/ 2147483647 w 4126"/>
              <a:gd name="T7" fmla="*/ 1365924688 h 2044"/>
              <a:gd name="T8" fmla="*/ 2147483647 w 4126"/>
              <a:gd name="T9" fmla="*/ 1093747813 h 2044"/>
              <a:gd name="T10" fmla="*/ 2147483647 w 4126"/>
              <a:gd name="T11" fmla="*/ 635079375 h 2044"/>
              <a:gd name="T12" fmla="*/ 2147483647 w 4126"/>
              <a:gd name="T13" fmla="*/ 640119688 h 2044"/>
              <a:gd name="T14" fmla="*/ 2147483647 w 4126"/>
              <a:gd name="T15" fmla="*/ 594756875 h 2044"/>
              <a:gd name="T16" fmla="*/ 2147483647 w 4126"/>
              <a:gd name="T17" fmla="*/ 408265313 h 2044"/>
              <a:gd name="T18" fmla="*/ 2147483647 w 4126"/>
              <a:gd name="T19" fmla="*/ 347781563 h 2044"/>
              <a:gd name="T20" fmla="*/ 2114181658 w 4126"/>
              <a:gd name="T21" fmla="*/ 347781563 h 2044"/>
              <a:gd name="T22" fmla="*/ 590495211 w 4126"/>
              <a:gd name="T23" fmla="*/ 579635938 h 2044"/>
              <a:gd name="T24" fmla="*/ 769751294 w 4126"/>
              <a:gd name="T25" fmla="*/ 740925938 h 2044"/>
              <a:gd name="T26" fmla="*/ 1107176897 w 4126"/>
              <a:gd name="T27" fmla="*/ 1098788125 h 2044"/>
              <a:gd name="T28" fmla="*/ 1144082847 w 4126"/>
              <a:gd name="T29" fmla="*/ 1834673750 h 2044"/>
              <a:gd name="T30" fmla="*/ 2145815562 w 4126"/>
              <a:gd name="T31" fmla="*/ 2147483647 h 2044"/>
              <a:gd name="T32" fmla="*/ 2147483647 w 4126"/>
              <a:gd name="T33" fmla="*/ 2147483647 h 2044"/>
              <a:gd name="T34" fmla="*/ 2147483647 w 4126"/>
              <a:gd name="T35" fmla="*/ 2147483647 h 2044"/>
              <a:gd name="T36" fmla="*/ 2147483647 w 4126"/>
              <a:gd name="T37" fmla="*/ 2147483647 h 2044"/>
              <a:gd name="T38" fmla="*/ 2147483647 w 4126"/>
              <a:gd name="T39" fmla="*/ 141128750 h 2044"/>
              <a:gd name="T40" fmla="*/ 2147483647 w 4126"/>
              <a:gd name="T41" fmla="*/ 166330313 h 2044"/>
              <a:gd name="T42" fmla="*/ 2147483647 w 4126"/>
              <a:gd name="T43" fmla="*/ 151209375 h 2044"/>
              <a:gd name="T44" fmla="*/ 2147483647 w 4126"/>
              <a:gd name="T45" fmla="*/ 473789375 h 2044"/>
              <a:gd name="T46" fmla="*/ 2147483647 w 4126"/>
              <a:gd name="T47" fmla="*/ 176410938 h 2044"/>
              <a:gd name="T48" fmla="*/ 2147483647 w 4126"/>
              <a:gd name="T49" fmla="*/ 65524063 h 2044"/>
              <a:gd name="T50" fmla="*/ 2147483647 w 4126"/>
              <a:gd name="T51" fmla="*/ 2147483647 h 2044"/>
              <a:gd name="T52" fmla="*/ 2147483647 w 4126"/>
              <a:gd name="T53" fmla="*/ 2147483647 h 2044"/>
              <a:gd name="T54" fmla="*/ 2147483647 w 4126"/>
              <a:gd name="T55" fmla="*/ 1471771250 h 2044"/>
              <a:gd name="T56" fmla="*/ 2147483647 w 4126"/>
              <a:gd name="T57" fmla="*/ 1159271875 h 2044"/>
              <a:gd name="T58" fmla="*/ 2147483647 w 4126"/>
              <a:gd name="T59" fmla="*/ 1683464375 h 2044"/>
              <a:gd name="T60" fmla="*/ 2147483647 w 4126"/>
              <a:gd name="T61" fmla="*/ 932457813 h 2044"/>
              <a:gd name="T62" fmla="*/ 2147483647 w 4126"/>
              <a:gd name="T63" fmla="*/ 1043344688 h 2044"/>
              <a:gd name="T64" fmla="*/ 2147483647 w 4126"/>
              <a:gd name="T65" fmla="*/ 483870000 h 2044"/>
              <a:gd name="T66" fmla="*/ 2147483647 w 4126"/>
              <a:gd name="T67" fmla="*/ 201612500 h 2044"/>
              <a:gd name="T68" fmla="*/ 2147483647 w 4126"/>
              <a:gd name="T69" fmla="*/ 120967500 h 2044"/>
              <a:gd name="T70" fmla="*/ 2147483647 w 4126"/>
              <a:gd name="T71" fmla="*/ 428426563 h 2044"/>
              <a:gd name="T72" fmla="*/ 2147483647 w 4126"/>
              <a:gd name="T73" fmla="*/ 372983125 h 2044"/>
              <a:gd name="T74" fmla="*/ 2147483647 w 4126"/>
              <a:gd name="T75" fmla="*/ 680442188 h 2044"/>
              <a:gd name="T76" fmla="*/ 2147483647 w 4126"/>
              <a:gd name="T77" fmla="*/ 700603438 h 2044"/>
              <a:gd name="T78" fmla="*/ 2147483647 w 4126"/>
              <a:gd name="T79" fmla="*/ 1023183438 h 2044"/>
              <a:gd name="T80" fmla="*/ 2147483647 w 4126"/>
              <a:gd name="T81" fmla="*/ 1098788125 h 2044"/>
              <a:gd name="T82" fmla="*/ 2147483647 w 4126"/>
              <a:gd name="T83" fmla="*/ 1839714063 h 2044"/>
              <a:gd name="T84" fmla="*/ 2147483647 w 4126"/>
              <a:gd name="T85" fmla="*/ 2147483647 h 2044"/>
              <a:gd name="T86" fmla="*/ 2147483647 w 4126"/>
              <a:gd name="T87" fmla="*/ 2147483647 h 2044"/>
              <a:gd name="T88" fmla="*/ 2147483647 w 4126"/>
              <a:gd name="T89" fmla="*/ 2147483647 h 2044"/>
              <a:gd name="T90" fmla="*/ 2147483647 w 4126"/>
              <a:gd name="T91" fmla="*/ 2147483647 h 2044"/>
              <a:gd name="T92" fmla="*/ 2147483647 w 4126"/>
              <a:gd name="T93" fmla="*/ 2041326563 h 2044"/>
              <a:gd name="T94" fmla="*/ 2147483647 w 4126"/>
              <a:gd name="T95" fmla="*/ 2147483647 h 2044"/>
              <a:gd name="T96" fmla="*/ 2147483647 w 4126"/>
              <a:gd name="T97" fmla="*/ 2147483647 h 2044"/>
              <a:gd name="T98" fmla="*/ 2147483647 w 4126"/>
              <a:gd name="T99" fmla="*/ 1769149688 h 2044"/>
              <a:gd name="T100" fmla="*/ 2147483647 w 4126"/>
              <a:gd name="T101" fmla="*/ 1370965000 h 2044"/>
              <a:gd name="T102" fmla="*/ 2147483647 w 4126"/>
              <a:gd name="T103" fmla="*/ 1426408438 h 2044"/>
              <a:gd name="T104" fmla="*/ 2147483647 w 4126"/>
              <a:gd name="T105" fmla="*/ 1562496875 h 2044"/>
              <a:gd name="T106" fmla="*/ 2147483647 w 4126"/>
              <a:gd name="T107" fmla="*/ 1320561875 h 2044"/>
              <a:gd name="T108" fmla="*/ 2147483647 w 4126"/>
              <a:gd name="T109" fmla="*/ 2147483647 h 2044"/>
              <a:gd name="T110" fmla="*/ 2147483647 w 4126"/>
              <a:gd name="T111" fmla="*/ 2147483647 h 2044"/>
              <a:gd name="T112" fmla="*/ 2147483647 w 4126"/>
              <a:gd name="T113" fmla="*/ 2147483647 h 2044"/>
              <a:gd name="T114" fmla="*/ 2147483647 w 4126"/>
              <a:gd name="T115" fmla="*/ 2147483647 h 2044"/>
              <a:gd name="T116" fmla="*/ 2147483647 w 4126"/>
              <a:gd name="T117" fmla="*/ 2147483647 h 2044"/>
              <a:gd name="T118" fmla="*/ 2147483647 w 4126"/>
              <a:gd name="T119" fmla="*/ 2147483647 h 2044"/>
              <a:gd name="T120" fmla="*/ 2147483647 w 4126"/>
              <a:gd name="T121" fmla="*/ 2147483647 h 2044"/>
              <a:gd name="T122" fmla="*/ 2147483647 w 4126"/>
              <a:gd name="T123" fmla="*/ 2147483647 h 2044"/>
              <a:gd name="T124" fmla="*/ 2147483647 w 4126"/>
              <a:gd name="T125" fmla="*/ 2147483647 h 20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26" h="2044">
                <a:moveTo>
                  <a:pt x="1416" y="1262"/>
                </a:moveTo>
                <a:lnTo>
                  <a:pt x="1416" y="1262"/>
                </a:lnTo>
                <a:lnTo>
                  <a:pt x="1398" y="1258"/>
                </a:lnTo>
                <a:lnTo>
                  <a:pt x="1388" y="1258"/>
                </a:lnTo>
                <a:lnTo>
                  <a:pt x="1386" y="1256"/>
                </a:lnTo>
                <a:lnTo>
                  <a:pt x="1384" y="1254"/>
                </a:lnTo>
                <a:lnTo>
                  <a:pt x="1382" y="1246"/>
                </a:lnTo>
                <a:lnTo>
                  <a:pt x="1380" y="1240"/>
                </a:lnTo>
                <a:lnTo>
                  <a:pt x="1376" y="1236"/>
                </a:lnTo>
                <a:lnTo>
                  <a:pt x="1372" y="1234"/>
                </a:lnTo>
                <a:lnTo>
                  <a:pt x="1366" y="1232"/>
                </a:lnTo>
                <a:lnTo>
                  <a:pt x="1352" y="1230"/>
                </a:lnTo>
                <a:lnTo>
                  <a:pt x="1340" y="1230"/>
                </a:lnTo>
                <a:lnTo>
                  <a:pt x="1328" y="1230"/>
                </a:lnTo>
                <a:lnTo>
                  <a:pt x="1318" y="1228"/>
                </a:lnTo>
                <a:lnTo>
                  <a:pt x="1308" y="1222"/>
                </a:lnTo>
                <a:lnTo>
                  <a:pt x="1298" y="1214"/>
                </a:lnTo>
                <a:lnTo>
                  <a:pt x="1292" y="1210"/>
                </a:lnTo>
                <a:lnTo>
                  <a:pt x="1284" y="1206"/>
                </a:lnTo>
                <a:lnTo>
                  <a:pt x="1268" y="1202"/>
                </a:lnTo>
                <a:lnTo>
                  <a:pt x="1242" y="1196"/>
                </a:lnTo>
                <a:lnTo>
                  <a:pt x="1238" y="1194"/>
                </a:lnTo>
                <a:lnTo>
                  <a:pt x="1236" y="1190"/>
                </a:lnTo>
                <a:lnTo>
                  <a:pt x="1232" y="1176"/>
                </a:lnTo>
                <a:lnTo>
                  <a:pt x="1228" y="1158"/>
                </a:lnTo>
                <a:lnTo>
                  <a:pt x="1222" y="1148"/>
                </a:lnTo>
                <a:lnTo>
                  <a:pt x="1216" y="1138"/>
                </a:lnTo>
                <a:lnTo>
                  <a:pt x="1208" y="1128"/>
                </a:lnTo>
                <a:lnTo>
                  <a:pt x="1198" y="1120"/>
                </a:lnTo>
                <a:lnTo>
                  <a:pt x="1186" y="1114"/>
                </a:lnTo>
                <a:lnTo>
                  <a:pt x="1174" y="1110"/>
                </a:lnTo>
                <a:lnTo>
                  <a:pt x="1150" y="1100"/>
                </a:lnTo>
                <a:lnTo>
                  <a:pt x="1126" y="1090"/>
                </a:lnTo>
                <a:lnTo>
                  <a:pt x="1118" y="1082"/>
                </a:lnTo>
                <a:lnTo>
                  <a:pt x="1112" y="1072"/>
                </a:lnTo>
                <a:lnTo>
                  <a:pt x="1102" y="1048"/>
                </a:lnTo>
                <a:lnTo>
                  <a:pt x="1098" y="1036"/>
                </a:lnTo>
                <a:lnTo>
                  <a:pt x="1092" y="1028"/>
                </a:lnTo>
                <a:lnTo>
                  <a:pt x="1088" y="1024"/>
                </a:lnTo>
                <a:lnTo>
                  <a:pt x="1082" y="1022"/>
                </a:lnTo>
                <a:lnTo>
                  <a:pt x="1076" y="1020"/>
                </a:lnTo>
                <a:lnTo>
                  <a:pt x="1070" y="1020"/>
                </a:lnTo>
                <a:lnTo>
                  <a:pt x="1046" y="1026"/>
                </a:lnTo>
                <a:lnTo>
                  <a:pt x="1030" y="1030"/>
                </a:lnTo>
                <a:lnTo>
                  <a:pt x="1022" y="1032"/>
                </a:lnTo>
                <a:lnTo>
                  <a:pt x="1014" y="1030"/>
                </a:lnTo>
                <a:lnTo>
                  <a:pt x="1004" y="1028"/>
                </a:lnTo>
                <a:lnTo>
                  <a:pt x="992" y="1022"/>
                </a:lnTo>
                <a:lnTo>
                  <a:pt x="968" y="1010"/>
                </a:lnTo>
                <a:lnTo>
                  <a:pt x="948" y="1002"/>
                </a:lnTo>
                <a:lnTo>
                  <a:pt x="938" y="1000"/>
                </a:lnTo>
                <a:lnTo>
                  <a:pt x="930" y="1000"/>
                </a:lnTo>
                <a:lnTo>
                  <a:pt x="922" y="1002"/>
                </a:lnTo>
                <a:lnTo>
                  <a:pt x="914" y="1006"/>
                </a:lnTo>
                <a:lnTo>
                  <a:pt x="900" y="1018"/>
                </a:lnTo>
                <a:lnTo>
                  <a:pt x="886" y="1030"/>
                </a:lnTo>
                <a:lnTo>
                  <a:pt x="872" y="1044"/>
                </a:lnTo>
                <a:lnTo>
                  <a:pt x="860" y="1052"/>
                </a:lnTo>
                <a:lnTo>
                  <a:pt x="856" y="1052"/>
                </a:lnTo>
                <a:lnTo>
                  <a:pt x="850" y="1054"/>
                </a:lnTo>
                <a:lnTo>
                  <a:pt x="840" y="1052"/>
                </a:lnTo>
                <a:lnTo>
                  <a:pt x="828" y="1048"/>
                </a:lnTo>
                <a:lnTo>
                  <a:pt x="818" y="1048"/>
                </a:lnTo>
                <a:lnTo>
                  <a:pt x="812" y="1048"/>
                </a:lnTo>
                <a:lnTo>
                  <a:pt x="808" y="1046"/>
                </a:lnTo>
                <a:lnTo>
                  <a:pt x="800" y="1042"/>
                </a:lnTo>
                <a:lnTo>
                  <a:pt x="790" y="1034"/>
                </a:lnTo>
                <a:lnTo>
                  <a:pt x="784" y="1024"/>
                </a:lnTo>
                <a:lnTo>
                  <a:pt x="782" y="1018"/>
                </a:lnTo>
                <a:lnTo>
                  <a:pt x="782" y="1008"/>
                </a:lnTo>
                <a:lnTo>
                  <a:pt x="786" y="984"/>
                </a:lnTo>
                <a:lnTo>
                  <a:pt x="786" y="972"/>
                </a:lnTo>
                <a:lnTo>
                  <a:pt x="786" y="962"/>
                </a:lnTo>
                <a:lnTo>
                  <a:pt x="782" y="956"/>
                </a:lnTo>
                <a:lnTo>
                  <a:pt x="780" y="954"/>
                </a:lnTo>
                <a:lnTo>
                  <a:pt x="776" y="954"/>
                </a:lnTo>
                <a:lnTo>
                  <a:pt x="760" y="952"/>
                </a:lnTo>
                <a:lnTo>
                  <a:pt x="744" y="948"/>
                </a:lnTo>
                <a:lnTo>
                  <a:pt x="732" y="942"/>
                </a:lnTo>
                <a:lnTo>
                  <a:pt x="728" y="938"/>
                </a:lnTo>
                <a:lnTo>
                  <a:pt x="726" y="936"/>
                </a:lnTo>
                <a:lnTo>
                  <a:pt x="728" y="930"/>
                </a:lnTo>
                <a:lnTo>
                  <a:pt x="734" y="922"/>
                </a:lnTo>
                <a:lnTo>
                  <a:pt x="748" y="902"/>
                </a:lnTo>
                <a:lnTo>
                  <a:pt x="754" y="890"/>
                </a:lnTo>
                <a:lnTo>
                  <a:pt x="758" y="880"/>
                </a:lnTo>
                <a:lnTo>
                  <a:pt x="760" y="872"/>
                </a:lnTo>
                <a:lnTo>
                  <a:pt x="760" y="870"/>
                </a:lnTo>
                <a:lnTo>
                  <a:pt x="758" y="868"/>
                </a:lnTo>
                <a:lnTo>
                  <a:pt x="752" y="866"/>
                </a:lnTo>
                <a:lnTo>
                  <a:pt x="746" y="864"/>
                </a:lnTo>
                <a:lnTo>
                  <a:pt x="738" y="864"/>
                </a:lnTo>
                <a:lnTo>
                  <a:pt x="730" y="866"/>
                </a:lnTo>
                <a:lnTo>
                  <a:pt x="722" y="870"/>
                </a:lnTo>
                <a:lnTo>
                  <a:pt x="712" y="878"/>
                </a:lnTo>
                <a:lnTo>
                  <a:pt x="704" y="886"/>
                </a:lnTo>
                <a:lnTo>
                  <a:pt x="694" y="896"/>
                </a:lnTo>
                <a:lnTo>
                  <a:pt x="686" y="906"/>
                </a:lnTo>
                <a:lnTo>
                  <a:pt x="678" y="914"/>
                </a:lnTo>
                <a:lnTo>
                  <a:pt x="668" y="920"/>
                </a:lnTo>
                <a:lnTo>
                  <a:pt x="662" y="922"/>
                </a:lnTo>
                <a:lnTo>
                  <a:pt x="654" y="922"/>
                </a:lnTo>
                <a:lnTo>
                  <a:pt x="648" y="922"/>
                </a:lnTo>
                <a:lnTo>
                  <a:pt x="642" y="918"/>
                </a:lnTo>
                <a:lnTo>
                  <a:pt x="638" y="914"/>
                </a:lnTo>
                <a:lnTo>
                  <a:pt x="632" y="908"/>
                </a:lnTo>
                <a:lnTo>
                  <a:pt x="626" y="896"/>
                </a:lnTo>
                <a:lnTo>
                  <a:pt x="620" y="882"/>
                </a:lnTo>
                <a:lnTo>
                  <a:pt x="616" y="866"/>
                </a:lnTo>
                <a:lnTo>
                  <a:pt x="612" y="848"/>
                </a:lnTo>
                <a:lnTo>
                  <a:pt x="612" y="828"/>
                </a:lnTo>
                <a:lnTo>
                  <a:pt x="614" y="812"/>
                </a:lnTo>
                <a:lnTo>
                  <a:pt x="616" y="802"/>
                </a:lnTo>
                <a:lnTo>
                  <a:pt x="620" y="796"/>
                </a:lnTo>
                <a:lnTo>
                  <a:pt x="628" y="782"/>
                </a:lnTo>
                <a:lnTo>
                  <a:pt x="638" y="770"/>
                </a:lnTo>
                <a:lnTo>
                  <a:pt x="650" y="760"/>
                </a:lnTo>
                <a:lnTo>
                  <a:pt x="660" y="752"/>
                </a:lnTo>
                <a:lnTo>
                  <a:pt x="672" y="746"/>
                </a:lnTo>
                <a:lnTo>
                  <a:pt x="682" y="742"/>
                </a:lnTo>
                <a:lnTo>
                  <a:pt x="694" y="740"/>
                </a:lnTo>
                <a:lnTo>
                  <a:pt x="704" y="740"/>
                </a:lnTo>
                <a:lnTo>
                  <a:pt x="720" y="740"/>
                </a:lnTo>
                <a:lnTo>
                  <a:pt x="730" y="736"/>
                </a:lnTo>
                <a:lnTo>
                  <a:pt x="740" y="734"/>
                </a:lnTo>
                <a:lnTo>
                  <a:pt x="754" y="732"/>
                </a:lnTo>
                <a:lnTo>
                  <a:pt x="776" y="732"/>
                </a:lnTo>
                <a:lnTo>
                  <a:pt x="796" y="736"/>
                </a:lnTo>
                <a:lnTo>
                  <a:pt x="812" y="742"/>
                </a:lnTo>
                <a:lnTo>
                  <a:pt x="818" y="744"/>
                </a:lnTo>
                <a:lnTo>
                  <a:pt x="822" y="748"/>
                </a:lnTo>
                <a:lnTo>
                  <a:pt x="824" y="752"/>
                </a:lnTo>
                <a:lnTo>
                  <a:pt x="824" y="756"/>
                </a:lnTo>
                <a:lnTo>
                  <a:pt x="824" y="768"/>
                </a:lnTo>
                <a:lnTo>
                  <a:pt x="824" y="774"/>
                </a:lnTo>
                <a:lnTo>
                  <a:pt x="824" y="780"/>
                </a:lnTo>
                <a:lnTo>
                  <a:pt x="828" y="788"/>
                </a:lnTo>
                <a:lnTo>
                  <a:pt x="832" y="796"/>
                </a:lnTo>
                <a:lnTo>
                  <a:pt x="838" y="802"/>
                </a:lnTo>
                <a:lnTo>
                  <a:pt x="844" y="806"/>
                </a:lnTo>
                <a:lnTo>
                  <a:pt x="852" y="810"/>
                </a:lnTo>
                <a:lnTo>
                  <a:pt x="858" y="812"/>
                </a:lnTo>
                <a:lnTo>
                  <a:pt x="860" y="814"/>
                </a:lnTo>
                <a:lnTo>
                  <a:pt x="860" y="816"/>
                </a:lnTo>
                <a:lnTo>
                  <a:pt x="860" y="818"/>
                </a:lnTo>
                <a:lnTo>
                  <a:pt x="860" y="822"/>
                </a:lnTo>
                <a:lnTo>
                  <a:pt x="854" y="828"/>
                </a:lnTo>
                <a:lnTo>
                  <a:pt x="846" y="830"/>
                </a:lnTo>
                <a:lnTo>
                  <a:pt x="840" y="832"/>
                </a:lnTo>
                <a:lnTo>
                  <a:pt x="828" y="834"/>
                </a:lnTo>
                <a:lnTo>
                  <a:pt x="810" y="842"/>
                </a:lnTo>
                <a:lnTo>
                  <a:pt x="802" y="846"/>
                </a:lnTo>
                <a:lnTo>
                  <a:pt x="796" y="850"/>
                </a:lnTo>
                <a:lnTo>
                  <a:pt x="796" y="852"/>
                </a:lnTo>
                <a:lnTo>
                  <a:pt x="796" y="854"/>
                </a:lnTo>
                <a:lnTo>
                  <a:pt x="800" y="858"/>
                </a:lnTo>
                <a:lnTo>
                  <a:pt x="810" y="860"/>
                </a:lnTo>
                <a:lnTo>
                  <a:pt x="820" y="862"/>
                </a:lnTo>
                <a:lnTo>
                  <a:pt x="840" y="864"/>
                </a:lnTo>
                <a:lnTo>
                  <a:pt x="858" y="866"/>
                </a:lnTo>
                <a:lnTo>
                  <a:pt x="864" y="868"/>
                </a:lnTo>
                <a:lnTo>
                  <a:pt x="870" y="872"/>
                </a:lnTo>
                <a:lnTo>
                  <a:pt x="870" y="878"/>
                </a:lnTo>
                <a:lnTo>
                  <a:pt x="870" y="886"/>
                </a:lnTo>
                <a:lnTo>
                  <a:pt x="866" y="900"/>
                </a:lnTo>
                <a:lnTo>
                  <a:pt x="866" y="906"/>
                </a:lnTo>
                <a:lnTo>
                  <a:pt x="870" y="910"/>
                </a:lnTo>
                <a:lnTo>
                  <a:pt x="878" y="914"/>
                </a:lnTo>
                <a:lnTo>
                  <a:pt x="892" y="916"/>
                </a:lnTo>
                <a:lnTo>
                  <a:pt x="928" y="918"/>
                </a:lnTo>
                <a:lnTo>
                  <a:pt x="958" y="922"/>
                </a:lnTo>
                <a:lnTo>
                  <a:pt x="1006" y="926"/>
                </a:lnTo>
                <a:lnTo>
                  <a:pt x="1042" y="930"/>
                </a:lnTo>
                <a:lnTo>
                  <a:pt x="1052" y="932"/>
                </a:lnTo>
                <a:lnTo>
                  <a:pt x="1056" y="934"/>
                </a:lnTo>
                <a:lnTo>
                  <a:pt x="1058" y="936"/>
                </a:lnTo>
                <a:lnTo>
                  <a:pt x="1060" y="938"/>
                </a:lnTo>
                <a:lnTo>
                  <a:pt x="1062" y="936"/>
                </a:lnTo>
                <a:lnTo>
                  <a:pt x="1064" y="932"/>
                </a:lnTo>
                <a:lnTo>
                  <a:pt x="1066" y="926"/>
                </a:lnTo>
                <a:lnTo>
                  <a:pt x="1064" y="922"/>
                </a:lnTo>
                <a:lnTo>
                  <a:pt x="1058" y="916"/>
                </a:lnTo>
                <a:lnTo>
                  <a:pt x="1050" y="912"/>
                </a:lnTo>
                <a:lnTo>
                  <a:pt x="1034" y="912"/>
                </a:lnTo>
                <a:lnTo>
                  <a:pt x="1018" y="910"/>
                </a:lnTo>
                <a:lnTo>
                  <a:pt x="1000" y="908"/>
                </a:lnTo>
                <a:lnTo>
                  <a:pt x="986" y="902"/>
                </a:lnTo>
                <a:lnTo>
                  <a:pt x="972" y="898"/>
                </a:lnTo>
                <a:lnTo>
                  <a:pt x="946" y="886"/>
                </a:lnTo>
                <a:lnTo>
                  <a:pt x="934" y="882"/>
                </a:lnTo>
                <a:lnTo>
                  <a:pt x="924" y="880"/>
                </a:lnTo>
                <a:lnTo>
                  <a:pt x="916" y="878"/>
                </a:lnTo>
                <a:lnTo>
                  <a:pt x="908" y="874"/>
                </a:lnTo>
                <a:lnTo>
                  <a:pt x="900" y="870"/>
                </a:lnTo>
                <a:lnTo>
                  <a:pt x="894" y="864"/>
                </a:lnTo>
                <a:lnTo>
                  <a:pt x="890" y="858"/>
                </a:lnTo>
                <a:lnTo>
                  <a:pt x="886" y="852"/>
                </a:lnTo>
                <a:lnTo>
                  <a:pt x="882" y="844"/>
                </a:lnTo>
                <a:lnTo>
                  <a:pt x="882" y="838"/>
                </a:lnTo>
                <a:lnTo>
                  <a:pt x="880" y="810"/>
                </a:lnTo>
                <a:lnTo>
                  <a:pt x="878" y="798"/>
                </a:lnTo>
                <a:lnTo>
                  <a:pt x="872" y="786"/>
                </a:lnTo>
                <a:lnTo>
                  <a:pt x="864" y="768"/>
                </a:lnTo>
                <a:lnTo>
                  <a:pt x="854" y="748"/>
                </a:lnTo>
                <a:lnTo>
                  <a:pt x="852" y="738"/>
                </a:lnTo>
                <a:lnTo>
                  <a:pt x="852" y="728"/>
                </a:lnTo>
                <a:lnTo>
                  <a:pt x="854" y="718"/>
                </a:lnTo>
                <a:lnTo>
                  <a:pt x="860" y="712"/>
                </a:lnTo>
                <a:lnTo>
                  <a:pt x="906" y="678"/>
                </a:lnTo>
                <a:lnTo>
                  <a:pt x="928" y="658"/>
                </a:lnTo>
                <a:lnTo>
                  <a:pt x="938" y="650"/>
                </a:lnTo>
                <a:lnTo>
                  <a:pt x="944" y="640"/>
                </a:lnTo>
                <a:lnTo>
                  <a:pt x="950" y="626"/>
                </a:lnTo>
                <a:lnTo>
                  <a:pt x="958" y="616"/>
                </a:lnTo>
                <a:lnTo>
                  <a:pt x="966" y="608"/>
                </a:lnTo>
                <a:lnTo>
                  <a:pt x="982" y="596"/>
                </a:lnTo>
                <a:lnTo>
                  <a:pt x="1024" y="570"/>
                </a:lnTo>
                <a:lnTo>
                  <a:pt x="1042" y="556"/>
                </a:lnTo>
                <a:lnTo>
                  <a:pt x="1056" y="542"/>
                </a:lnTo>
                <a:lnTo>
                  <a:pt x="1070" y="530"/>
                </a:lnTo>
                <a:lnTo>
                  <a:pt x="1082" y="520"/>
                </a:lnTo>
                <a:lnTo>
                  <a:pt x="1090" y="516"/>
                </a:lnTo>
                <a:lnTo>
                  <a:pt x="1094" y="512"/>
                </a:lnTo>
                <a:lnTo>
                  <a:pt x="1098" y="512"/>
                </a:lnTo>
                <a:lnTo>
                  <a:pt x="1102" y="516"/>
                </a:lnTo>
                <a:lnTo>
                  <a:pt x="1104" y="520"/>
                </a:lnTo>
                <a:lnTo>
                  <a:pt x="1108" y="522"/>
                </a:lnTo>
                <a:lnTo>
                  <a:pt x="1114" y="526"/>
                </a:lnTo>
                <a:lnTo>
                  <a:pt x="1122" y="526"/>
                </a:lnTo>
                <a:lnTo>
                  <a:pt x="1138" y="526"/>
                </a:lnTo>
                <a:lnTo>
                  <a:pt x="1158" y="520"/>
                </a:lnTo>
                <a:lnTo>
                  <a:pt x="1180" y="512"/>
                </a:lnTo>
                <a:lnTo>
                  <a:pt x="1198" y="500"/>
                </a:lnTo>
                <a:lnTo>
                  <a:pt x="1202" y="494"/>
                </a:lnTo>
                <a:lnTo>
                  <a:pt x="1204" y="490"/>
                </a:lnTo>
                <a:lnTo>
                  <a:pt x="1202" y="486"/>
                </a:lnTo>
                <a:lnTo>
                  <a:pt x="1192" y="486"/>
                </a:lnTo>
                <a:lnTo>
                  <a:pt x="1172" y="484"/>
                </a:lnTo>
                <a:lnTo>
                  <a:pt x="1158" y="480"/>
                </a:lnTo>
                <a:lnTo>
                  <a:pt x="1154" y="476"/>
                </a:lnTo>
                <a:lnTo>
                  <a:pt x="1150" y="474"/>
                </a:lnTo>
                <a:lnTo>
                  <a:pt x="1150" y="470"/>
                </a:lnTo>
                <a:lnTo>
                  <a:pt x="1152" y="466"/>
                </a:lnTo>
                <a:lnTo>
                  <a:pt x="1154" y="462"/>
                </a:lnTo>
                <a:lnTo>
                  <a:pt x="1152" y="458"/>
                </a:lnTo>
                <a:lnTo>
                  <a:pt x="1150" y="454"/>
                </a:lnTo>
                <a:lnTo>
                  <a:pt x="1144" y="452"/>
                </a:lnTo>
                <a:lnTo>
                  <a:pt x="1132" y="450"/>
                </a:lnTo>
                <a:lnTo>
                  <a:pt x="1124" y="450"/>
                </a:lnTo>
                <a:lnTo>
                  <a:pt x="1120" y="450"/>
                </a:lnTo>
                <a:lnTo>
                  <a:pt x="1120" y="448"/>
                </a:lnTo>
                <a:lnTo>
                  <a:pt x="1118" y="446"/>
                </a:lnTo>
                <a:lnTo>
                  <a:pt x="1120" y="442"/>
                </a:lnTo>
                <a:lnTo>
                  <a:pt x="1122" y="438"/>
                </a:lnTo>
                <a:lnTo>
                  <a:pt x="1128" y="434"/>
                </a:lnTo>
                <a:lnTo>
                  <a:pt x="1134" y="430"/>
                </a:lnTo>
                <a:lnTo>
                  <a:pt x="1144" y="428"/>
                </a:lnTo>
                <a:lnTo>
                  <a:pt x="1152" y="428"/>
                </a:lnTo>
                <a:lnTo>
                  <a:pt x="1156" y="430"/>
                </a:lnTo>
                <a:lnTo>
                  <a:pt x="1160" y="432"/>
                </a:lnTo>
                <a:lnTo>
                  <a:pt x="1160" y="436"/>
                </a:lnTo>
                <a:lnTo>
                  <a:pt x="1160" y="440"/>
                </a:lnTo>
                <a:lnTo>
                  <a:pt x="1162" y="444"/>
                </a:lnTo>
                <a:lnTo>
                  <a:pt x="1166" y="446"/>
                </a:lnTo>
                <a:lnTo>
                  <a:pt x="1172" y="446"/>
                </a:lnTo>
                <a:lnTo>
                  <a:pt x="1180" y="446"/>
                </a:lnTo>
                <a:lnTo>
                  <a:pt x="1188" y="442"/>
                </a:lnTo>
                <a:lnTo>
                  <a:pt x="1202" y="436"/>
                </a:lnTo>
                <a:lnTo>
                  <a:pt x="1216" y="428"/>
                </a:lnTo>
                <a:lnTo>
                  <a:pt x="1228" y="424"/>
                </a:lnTo>
                <a:lnTo>
                  <a:pt x="1234" y="422"/>
                </a:lnTo>
                <a:lnTo>
                  <a:pt x="1238" y="424"/>
                </a:lnTo>
                <a:lnTo>
                  <a:pt x="1242" y="426"/>
                </a:lnTo>
                <a:lnTo>
                  <a:pt x="1244" y="430"/>
                </a:lnTo>
                <a:lnTo>
                  <a:pt x="1244" y="434"/>
                </a:lnTo>
                <a:lnTo>
                  <a:pt x="1240" y="440"/>
                </a:lnTo>
                <a:lnTo>
                  <a:pt x="1236" y="444"/>
                </a:lnTo>
                <a:lnTo>
                  <a:pt x="1230" y="450"/>
                </a:lnTo>
                <a:lnTo>
                  <a:pt x="1216" y="458"/>
                </a:lnTo>
                <a:lnTo>
                  <a:pt x="1210" y="462"/>
                </a:lnTo>
                <a:lnTo>
                  <a:pt x="1212" y="462"/>
                </a:lnTo>
                <a:lnTo>
                  <a:pt x="1214" y="464"/>
                </a:lnTo>
                <a:lnTo>
                  <a:pt x="1230" y="466"/>
                </a:lnTo>
                <a:lnTo>
                  <a:pt x="1248" y="474"/>
                </a:lnTo>
                <a:lnTo>
                  <a:pt x="1260" y="478"/>
                </a:lnTo>
                <a:lnTo>
                  <a:pt x="1266" y="480"/>
                </a:lnTo>
                <a:lnTo>
                  <a:pt x="1272" y="480"/>
                </a:lnTo>
                <a:lnTo>
                  <a:pt x="1278" y="478"/>
                </a:lnTo>
                <a:lnTo>
                  <a:pt x="1284" y="474"/>
                </a:lnTo>
                <a:lnTo>
                  <a:pt x="1288" y="468"/>
                </a:lnTo>
                <a:lnTo>
                  <a:pt x="1290" y="464"/>
                </a:lnTo>
                <a:lnTo>
                  <a:pt x="1290" y="460"/>
                </a:lnTo>
                <a:lnTo>
                  <a:pt x="1288" y="456"/>
                </a:lnTo>
                <a:lnTo>
                  <a:pt x="1282" y="446"/>
                </a:lnTo>
                <a:lnTo>
                  <a:pt x="1280" y="440"/>
                </a:lnTo>
                <a:lnTo>
                  <a:pt x="1278" y="434"/>
                </a:lnTo>
                <a:lnTo>
                  <a:pt x="1278" y="416"/>
                </a:lnTo>
                <a:lnTo>
                  <a:pt x="1278" y="396"/>
                </a:lnTo>
                <a:lnTo>
                  <a:pt x="1276" y="386"/>
                </a:lnTo>
                <a:lnTo>
                  <a:pt x="1274" y="376"/>
                </a:lnTo>
                <a:lnTo>
                  <a:pt x="1270" y="368"/>
                </a:lnTo>
                <a:lnTo>
                  <a:pt x="1264" y="362"/>
                </a:lnTo>
                <a:lnTo>
                  <a:pt x="1258" y="358"/>
                </a:lnTo>
                <a:lnTo>
                  <a:pt x="1252" y="352"/>
                </a:lnTo>
                <a:lnTo>
                  <a:pt x="1248" y="340"/>
                </a:lnTo>
                <a:lnTo>
                  <a:pt x="1246" y="330"/>
                </a:lnTo>
                <a:lnTo>
                  <a:pt x="1244" y="318"/>
                </a:lnTo>
                <a:lnTo>
                  <a:pt x="1246" y="306"/>
                </a:lnTo>
                <a:lnTo>
                  <a:pt x="1244" y="294"/>
                </a:lnTo>
                <a:lnTo>
                  <a:pt x="1242" y="290"/>
                </a:lnTo>
                <a:lnTo>
                  <a:pt x="1240" y="288"/>
                </a:lnTo>
                <a:lnTo>
                  <a:pt x="1236" y="288"/>
                </a:lnTo>
                <a:lnTo>
                  <a:pt x="1230" y="290"/>
                </a:lnTo>
                <a:lnTo>
                  <a:pt x="1216" y="300"/>
                </a:lnTo>
                <a:lnTo>
                  <a:pt x="1206" y="306"/>
                </a:lnTo>
                <a:lnTo>
                  <a:pt x="1196" y="308"/>
                </a:lnTo>
                <a:lnTo>
                  <a:pt x="1192" y="308"/>
                </a:lnTo>
                <a:lnTo>
                  <a:pt x="1190" y="306"/>
                </a:lnTo>
                <a:lnTo>
                  <a:pt x="1188" y="302"/>
                </a:lnTo>
                <a:lnTo>
                  <a:pt x="1186" y="300"/>
                </a:lnTo>
                <a:lnTo>
                  <a:pt x="1186" y="292"/>
                </a:lnTo>
                <a:lnTo>
                  <a:pt x="1184" y="284"/>
                </a:lnTo>
                <a:lnTo>
                  <a:pt x="1182" y="278"/>
                </a:lnTo>
                <a:lnTo>
                  <a:pt x="1178" y="276"/>
                </a:lnTo>
                <a:lnTo>
                  <a:pt x="1168" y="266"/>
                </a:lnTo>
                <a:lnTo>
                  <a:pt x="1162" y="258"/>
                </a:lnTo>
                <a:lnTo>
                  <a:pt x="1154" y="254"/>
                </a:lnTo>
                <a:lnTo>
                  <a:pt x="1148" y="252"/>
                </a:lnTo>
                <a:lnTo>
                  <a:pt x="1142" y="252"/>
                </a:lnTo>
                <a:lnTo>
                  <a:pt x="1128" y="250"/>
                </a:lnTo>
                <a:lnTo>
                  <a:pt x="1116" y="248"/>
                </a:lnTo>
                <a:lnTo>
                  <a:pt x="1110" y="248"/>
                </a:lnTo>
                <a:lnTo>
                  <a:pt x="1104" y="250"/>
                </a:lnTo>
                <a:lnTo>
                  <a:pt x="1100" y="254"/>
                </a:lnTo>
                <a:lnTo>
                  <a:pt x="1094" y="260"/>
                </a:lnTo>
                <a:lnTo>
                  <a:pt x="1072" y="308"/>
                </a:lnTo>
                <a:lnTo>
                  <a:pt x="1070" y="310"/>
                </a:lnTo>
                <a:lnTo>
                  <a:pt x="1072" y="314"/>
                </a:lnTo>
                <a:lnTo>
                  <a:pt x="1074" y="326"/>
                </a:lnTo>
                <a:lnTo>
                  <a:pt x="1076" y="338"/>
                </a:lnTo>
                <a:lnTo>
                  <a:pt x="1074" y="344"/>
                </a:lnTo>
                <a:lnTo>
                  <a:pt x="1070" y="350"/>
                </a:lnTo>
                <a:lnTo>
                  <a:pt x="1056" y="358"/>
                </a:lnTo>
                <a:lnTo>
                  <a:pt x="1038" y="370"/>
                </a:lnTo>
                <a:lnTo>
                  <a:pt x="1024" y="380"/>
                </a:lnTo>
                <a:lnTo>
                  <a:pt x="1018" y="384"/>
                </a:lnTo>
                <a:lnTo>
                  <a:pt x="1014" y="390"/>
                </a:lnTo>
                <a:lnTo>
                  <a:pt x="1008" y="400"/>
                </a:lnTo>
                <a:lnTo>
                  <a:pt x="998" y="412"/>
                </a:lnTo>
                <a:lnTo>
                  <a:pt x="994" y="416"/>
                </a:lnTo>
                <a:lnTo>
                  <a:pt x="990" y="418"/>
                </a:lnTo>
                <a:lnTo>
                  <a:pt x="986" y="416"/>
                </a:lnTo>
                <a:lnTo>
                  <a:pt x="984" y="412"/>
                </a:lnTo>
                <a:lnTo>
                  <a:pt x="984" y="404"/>
                </a:lnTo>
                <a:lnTo>
                  <a:pt x="984" y="394"/>
                </a:lnTo>
                <a:lnTo>
                  <a:pt x="986" y="378"/>
                </a:lnTo>
                <a:lnTo>
                  <a:pt x="986" y="370"/>
                </a:lnTo>
                <a:lnTo>
                  <a:pt x="984" y="362"/>
                </a:lnTo>
                <a:lnTo>
                  <a:pt x="980" y="356"/>
                </a:lnTo>
                <a:lnTo>
                  <a:pt x="970" y="352"/>
                </a:lnTo>
                <a:lnTo>
                  <a:pt x="950" y="348"/>
                </a:lnTo>
                <a:lnTo>
                  <a:pt x="932" y="346"/>
                </a:lnTo>
                <a:lnTo>
                  <a:pt x="924" y="344"/>
                </a:lnTo>
                <a:lnTo>
                  <a:pt x="918" y="342"/>
                </a:lnTo>
                <a:lnTo>
                  <a:pt x="914" y="338"/>
                </a:lnTo>
                <a:lnTo>
                  <a:pt x="912" y="332"/>
                </a:lnTo>
                <a:lnTo>
                  <a:pt x="906" y="318"/>
                </a:lnTo>
                <a:lnTo>
                  <a:pt x="904" y="306"/>
                </a:lnTo>
                <a:lnTo>
                  <a:pt x="904" y="300"/>
                </a:lnTo>
                <a:lnTo>
                  <a:pt x="908" y="294"/>
                </a:lnTo>
                <a:lnTo>
                  <a:pt x="914" y="288"/>
                </a:lnTo>
                <a:lnTo>
                  <a:pt x="924" y="282"/>
                </a:lnTo>
                <a:lnTo>
                  <a:pt x="946" y="268"/>
                </a:lnTo>
                <a:lnTo>
                  <a:pt x="968" y="254"/>
                </a:lnTo>
                <a:lnTo>
                  <a:pt x="990" y="242"/>
                </a:lnTo>
                <a:lnTo>
                  <a:pt x="1002" y="238"/>
                </a:lnTo>
                <a:lnTo>
                  <a:pt x="1012" y="236"/>
                </a:lnTo>
                <a:lnTo>
                  <a:pt x="1022" y="236"/>
                </a:lnTo>
                <a:lnTo>
                  <a:pt x="1026" y="238"/>
                </a:lnTo>
                <a:lnTo>
                  <a:pt x="1028" y="242"/>
                </a:lnTo>
                <a:lnTo>
                  <a:pt x="1030" y="244"/>
                </a:lnTo>
                <a:lnTo>
                  <a:pt x="1032" y="248"/>
                </a:lnTo>
                <a:lnTo>
                  <a:pt x="1034" y="252"/>
                </a:lnTo>
                <a:lnTo>
                  <a:pt x="1038" y="254"/>
                </a:lnTo>
                <a:lnTo>
                  <a:pt x="1044" y="254"/>
                </a:lnTo>
                <a:lnTo>
                  <a:pt x="1052" y="254"/>
                </a:lnTo>
                <a:lnTo>
                  <a:pt x="1054" y="252"/>
                </a:lnTo>
                <a:lnTo>
                  <a:pt x="1056" y="250"/>
                </a:lnTo>
                <a:lnTo>
                  <a:pt x="1056" y="246"/>
                </a:lnTo>
                <a:lnTo>
                  <a:pt x="1056" y="244"/>
                </a:lnTo>
                <a:lnTo>
                  <a:pt x="1056" y="242"/>
                </a:lnTo>
                <a:lnTo>
                  <a:pt x="1062" y="238"/>
                </a:lnTo>
                <a:lnTo>
                  <a:pt x="1070" y="236"/>
                </a:lnTo>
                <a:lnTo>
                  <a:pt x="1086" y="234"/>
                </a:lnTo>
                <a:lnTo>
                  <a:pt x="1092" y="230"/>
                </a:lnTo>
                <a:lnTo>
                  <a:pt x="1090" y="228"/>
                </a:lnTo>
                <a:lnTo>
                  <a:pt x="1084" y="222"/>
                </a:lnTo>
                <a:lnTo>
                  <a:pt x="1082" y="214"/>
                </a:lnTo>
                <a:lnTo>
                  <a:pt x="1082" y="212"/>
                </a:lnTo>
                <a:lnTo>
                  <a:pt x="1082" y="210"/>
                </a:lnTo>
                <a:lnTo>
                  <a:pt x="1090" y="206"/>
                </a:lnTo>
                <a:lnTo>
                  <a:pt x="1104" y="200"/>
                </a:lnTo>
                <a:lnTo>
                  <a:pt x="1110" y="196"/>
                </a:lnTo>
                <a:lnTo>
                  <a:pt x="1114" y="192"/>
                </a:lnTo>
                <a:lnTo>
                  <a:pt x="1116" y="186"/>
                </a:lnTo>
                <a:lnTo>
                  <a:pt x="1120" y="180"/>
                </a:lnTo>
                <a:lnTo>
                  <a:pt x="1124" y="178"/>
                </a:lnTo>
                <a:lnTo>
                  <a:pt x="1130" y="174"/>
                </a:lnTo>
                <a:lnTo>
                  <a:pt x="1144" y="168"/>
                </a:lnTo>
                <a:lnTo>
                  <a:pt x="1154" y="162"/>
                </a:lnTo>
                <a:lnTo>
                  <a:pt x="1162" y="158"/>
                </a:lnTo>
                <a:lnTo>
                  <a:pt x="1170" y="158"/>
                </a:lnTo>
                <a:lnTo>
                  <a:pt x="1176" y="158"/>
                </a:lnTo>
                <a:lnTo>
                  <a:pt x="1178" y="162"/>
                </a:lnTo>
                <a:lnTo>
                  <a:pt x="1176" y="168"/>
                </a:lnTo>
                <a:lnTo>
                  <a:pt x="1172" y="178"/>
                </a:lnTo>
                <a:lnTo>
                  <a:pt x="1168" y="188"/>
                </a:lnTo>
                <a:lnTo>
                  <a:pt x="1166" y="194"/>
                </a:lnTo>
                <a:lnTo>
                  <a:pt x="1168" y="196"/>
                </a:lnTo>
                <a:lnTo>
                  <a:pt x="1170" y="196"/>
                </a:lnTo>
                <a:lnTo>
                  <a:pt x="1180" y="192"/>
                </a:lnTo>
                <a:lnTo>
                  <a:pt x="1202" y="182"/>
                </a:lnTo>
                <a:lnTo>
                  <a:pt x="1204" y="182"/>
                </a:lnTo>
                <a:lnTo>
                  <a:pt x="1202" y="184"/>
                </a:lnTo>
                <a:lnTo>
                  <a:pt x="1196" y="190"/>
                </a:lnTo>
                <a:lnTo>
                  <a:pt x="1186" y="200"/>
                </a:lnTo>
                <a:lnTo>
                  <a:pt x="1174" y="204"/>
                </a:lnTo>
                <a:lnTo>
                  <a:pt x="1164" y="208"/>
                </a:lnTo>
                <a:lnTo>
                  <a:pt x="1148" y="210"/>
                </a:lnTo>
                <a:lnTo>
                  <a:pt x="1138" y="212"/>
                </a:lnTo>
                <a:lnTo>
                  <a:pt x="1134" y="214"/>
                </a:lnTo>
                <a:lnTo>
                  <a:pt x="1134" y="216"/>
                </a:lnTo>
                <a:lnTo>
                  <a:pt x="1138" y="220"/>
                </a:lnTo>
                <a:lnTo>
                  <a:pt x="1144" y="228"/>
                </a:lnTo>
                <a:lnTo>
                  <a:pt x="1148" y="232"/>
                </a:lnTo>
                <a:lnTo>
                  <a:pt x="1154" y="236"/>
                </a:lnTo>
                <a:lnTo>
                  <a:pt x="1166" y="240"/>
                </a:lnTo>
                <a:lnTo>
                  <a:pt x="1178" y="244"/>
                </a:lnTo>
                <a:lnTo>
                  <a:pt x="1188" y="248"/>
                </a:lnTo>
                <a:lnTo>
                  <a:pt x="1194" y="256"/>
                </a:lnTo>
                <a:lnTo>
                  <a:pt x="1202" y="264"/>
                </a:lnTo>
                <a:lnTo>
                  <a:pt x="1208" y="268"/>
                </a:lnTo>
                <a:lnTo>
                  <a:pt x="1212" y="270"/>
                </a:lnTo>
                <a:lnTo>
                  <a:pt x="1220" y="270"/>
                </a:lnTo>
                <a:lnTo>
                  <a:pt x="1226" y="266"/>
                </a:lnTo>
                <a:lnTo>
                  <a:pt x="1236" y="260"/>
                </a:lnTo>
                <a:lnTo>
                  <a:pt x="1240" y="254"/>
                </a:lnTo>
                <a:lnTo>
                  <a:pt x="1244" y="248"/>
                </a:lnTo>
                <a:lnTo>
                  <a:pt x="1258" y="242"/>
                </a:lnTo>
                <a:lnTo>
                  <a:pt x="1280" y="234"/>
                </a:lnTo>
                <a:lnTo>
                  <a:pt x="1300" y="226"/>
                </a:lnTo>
                <a:lnTo>
                  <a:pt x="1310" y="222"/>
                </a:lnTo>
                <a:lnTo>
                  <a:pt x="1316" y="218"/>
                </a:lnTo>
                <a:lnTo>
                  <a:pt x="1320" y="214"/>
                </a:lnTo>
                <a:lnTo>
                  <a:pt x="1320" y="208"/>
                </a:lnTo>
                <a:lnTo>
                  <a:pt x="1318" y="202"/>
                </a:lnTo>
                <a:lnTo>
                  <a:pt x="1314" y="198"/>
                </a:lnTo>
                <a:lnTo>
                  <a:pt x="1304" y="188"/>
                </a:lnTo>
                <a:lnTo>
                  <a:pt x="1294" y="178"/>
                </a:lnTo>
                <a:lnTo>
                  <a:pt x="1290" y="172"/>
                </a:lnTo>
                <a:lnTo>
                  <a:pt x="1286" y="166"/>
                </a:lnTo>
                <a:lnTo>
                  <a:pt x="1288" y="160"/>
                </a:lnTo>
                <a:lnTo>
                  <a:pt x="1290" y="154"/>
                </a:lnTo>
                <a:lnTo>
                  <a:pt x="1298" y="144"/>
                </a:lnTo>
                <a:lnTo>
                  <a:pt x="1298" y="140"/>
                </a:lnTo>
                <a:lnTo>
                  <a:pt x="1296" y="136"/>
                </a:lnTo>
                <a:lnTo>
                  <a:pt x="1288" y="132"/>
                </a:lnTo>
                <a:lnTo>
                  <a:pt x="1272" y="128"/>
                </a:lnTo>
                <a:lnTo>
                  <a:pt x="1256" y="126"/>
                </a:lnTo>
                <a:lnTo>
                  <a:pt x="1246" y="122"/>
                </a:lnTo>
                <a:lnTo>
                  <a:pt x="1240" y="120"/>
                </a:lnTo>
                <a:lnTo>
                  <a:pt x="1238" y="118"/>
                </a:lnTo>
                <a:lnTo>
                  <a:pt x="1236" y="114"/>
                </a:lnTo>
                <a:lnTo>
                  <a:pt x="1224" y="114"/>
                </a:lnTo>
                <a:lnTo>
                  <a:pt x="1176" y="114"/>
                </a:lnTo>
                <a:lnTo>
                  <a:pt x="1152" y="116"/>
                </a:lnTo>
                <a:lnTo>
                  <a:pt x="1142" y="120"/>
                </a:lnTo>
                <a:lnTo>
                  <a:pt x="1136" y="122"/>
                </a:lnTo>
                <a:lnTo>
                  <a:pt x="1130" y="124"/>
                </a:lnTo>
                <a:lnTo>
                  <a:pt x="1124" y="124"/>
                </a:lnTo>
                <a:lnTo>
                  <a:pt x="1114" y="124"/>
                </a:lnTo>
                <a:lnTo>
                  <a:pt x="1106" y="124"/>
                </a:lnTo>
                <a:lnTo>
                  <a:pt x="1104" y="126"/>
                </a:lnTo>
                <a:lnTo>
                  <a:pt x="1100" y="130"/>
                </a:lnTo>
                <a:lnTo>
                  <a:pt x="1098" y="136"/>
                </a:lnTo>
                <a:lnTo>
                  <a:pt x="1096" y="140"/>
                </a:lnTo>
                <a:lnTo>
                  <a:pt x="1096" y="152"/>
                </a:lnTo>
                <a:lnTo>
                  <a:pt x="1096" y="160"/>
                </a:lnTo>
                <a:lnTo>
                  <a:pt x="1096" y="162"/>
                </a:lnTo>
                <a:lnTo>
                  <a:pt x="1094" y="162"/>
                </a:lnTo>
                <a:lnTo>
                  <a:pt x="1086" y="164"/>
                </a:lnTo>
                <a:lnTo>
                  <a:pt x="1078" y="168"/>
                </a:lnTo>
                <a:lnTo>
                  <a:pt x="1074" y="168"/>
                </a:lnTo>
                <a:lnTo>
                  <a:pt x="1070" y="168"/>
                </a:lnTo>
                <a:lnTo>
                  <a:pt x="1066" y="166"/>
                </a:lnTo>
                <a:lnTo>
                  <a:pt x="1062" y="162"/>
                </a:lnTo>
                <a:lnTo>
                  <a:pt x="1058" y="152"/>
                </a:lnTo>
                <a:lnTo>
                  <a:pt x="1052" y="144"/>
                </a:lnTo>
                <a:lnTo>
                  <a:pt x="1052" y="140"/>
                </a:lnTo>
                <a:lnTo>
                  <a:pt x="1052" y="136"/>
                </a:lnTo>
                <a:lnTo>
                  <a:pt x="1056" y="132"/>
                </a:lnTo>
                <a:lnTo>
                  <a:pt x="1062" y="130"/>
                </a:lnTo>
                <a:lnTo>
                  <a:pt x="1082" y="126"/>
                </a:lnTo>
                <a:lnTo>
                  <a:pt x="1086" y="122"/>
                </a:lnTo>
                <a:lnTo>
                  <a:pt x="1088" y="114"/>
                </a:lnTo>
                <a:lnTo>
                  <a:pt x="1088" y="108"/>
                </a:lnTo>
                <a:lnTo>
                  <a:pt x="1086" y="104"/>
                </a:lnTo>
                <a:lnTo>
                  <a:pt x="1078" y="100"/>
                </a:lnTo>
                <a:lnTo>
                  <a:pt x="1072" y="98"/>
                </a:lnTo>
                <a:lnTo>
                  <a:pt x="1078" y="96"/>
                </a:lnTo>
                <a:lnTo>
                  <a:pt x="1090" y="96"/>
                </a:lnTo>
                <a:lnTo>
                  <a:pt x="1102" y="96"/>
                </a:lnTo>
                <a:lnTo>
                  <a:pt x="1114" y="98"/>
                </a:lnTo>
                <a:lnTo>
                  <a:pt x="1130" y="98"/>
                </a:lnTo>
                <a:lnTo>
                  <a:pt x="1182" y="102"/>
                </a:lnTo>
                <a:lnTo>
                  <a:pt x="1196" y="102"/>
                </a:lnTo>
                <a:lnTo>
                  <a:pt x="1208" y="100"/>
                </a:lnTo>
                <a:lnTo>
                  <a:pt x="1216" y="98"/>
                </a:lnTo>
                <a:lnTo>
                  <a:pt x="1222" y="94"/>
                </a:lnTo>
                <a:lnTo>
                  <a:pt x="1224" y="88"/>
                </a:lnTo>
                <a:lnTo>
                  <a:pt x="1222" y="84"/>
                </a:lnTo>
                <a:lnTo>
                  <a:pt x="1220" y="82"/>
                </a:lnTo>
                <a:lnTo>
                  <a:pt x="1214" y="80"/>
                </a:lnTo>
                <a:lnTo>
                  <a:pt x="1200" y="78"/>
                </a:lnTo>
                <a:lnTo>
                  <a:pt x="1182" y="76"/>
                </a:lnTo>
                <a:lnTo>
                  <a:pt x="1136" y="72"/>
                </a:lnTo>
                <a:lnTo>
                  <a:pt x="1112" y="72"/>
                </a:lnTo>
                <a:lnTo>
                  <a:pt x="1102" y="72"/>
                </a:lnTo>
                <a:lnTo>
                  <a:pt x="1094" y="74"/>
                </a:lnTo>
                <a:lnTo>
                  <a:pt x="1080" y="82"/>
                </a:lnTo>
                <a:lnTo>
                  <a:pt x="1066" y="90"/>
                </a:lnTo>
                <a:lnTo>
                  <a:pt x="1054" y="100"/>
                </a:lnTo>
                <a:lnTo>
                  <a:pt x="1044" y="110"/>
                </a:lnTo>
                <a:lnTo>
                  <a:pt x="1042" y="114"/>
                </a:lnTo>
                <a:lnTo>
                  <a:pt x="1040" y="116"/>
                </a:lnTo>
                <a:lnTo>
                  <a:pt x="1034" y="114"/>
                </a:lnTo>
                <a:lnTo>
                  <a:pt x="1030" y="110"/>
                </a:lnTo>
                <a:lnTo>
                  <a:pt x="1024" y="110"/>
                </a:lnTo>
                <a:lnTo>
                  <a:pt x="1020" y="110"/>
                </a:lnTo>
                <a:lnTo>
                  <a:pt x="1006" y="116"/>
                </a:lnTo>
                <a:lnTo>
                  <a:pt x="992" y="124"/>
                </a:lnTo>
                <a:lnTo>
                  <a:pt x="988" y="128"/>
                </a:lnTo>
                <a:lnTo>
                  <a:pt x="984" y="134"/>
                </a:lnTo>
                <a:lnTo>
                  <a:pt x="986" y="138"/>
                </a:lnTo>
                <a:lnTo>
                  <a:pt x="988" y="142"/>
                </a:lnTo>
                <a:lnTo>
                  <a:pt x="998" y="150"/>
                </a:lnTo>
                <a:lnTo>
                  <a:pt x="1000" y="154"/>
                </a:lnTo>
                <a:lnTo>
                  <a:pt x="1000" y="156"/>
                </a:lnTo>
                <a:lnTo>
                  <a:pt x="1000" y="160"/>
                </a:lnTo>
                <a:lnTo>
                  <a:pt x="996" y="162"/>
                </a:lnTo>
                <a:lnTo>
                  <a:pt x="992" y="164"/>
                </a:lnTo>
                <a:lnTo>
                  <a:pt x="988" y="164"/>
                </a:lnTo>
                <a:lnTo>
                  <a:pt x="982" y="164"/>
                </a:lnTo>
                <a:lnTo>
                  <a:pt x="976" y="166"/>
                </a:lnTo>
                <a:lnTo>
                  <a:pt x="968" y="172"/>
                </a:lnTo>
                <a:lnTo>
                  <a:pt x="962" y="178"/>
                </a:lnTo>
                <a:lnTo>
                  <a:pt x="958" y="180"/>
                </a:lnTo>
                <a:lnTo>
                  <a:pt x="954" y="180"/>
                </a:lnTo>
                <a:lnTo>
                  <a:pt x="942" y="180"/>
                </a:lnTo>
                <a:lnTo>
                  <a:pt x="930" y="178"/>
                </a:lnTo>
                <a:lnTo>
                  <a:pt x="924" y="178"/>
                </a:lnTo>
                <a:lnTo>
                  <a:pt x="922" y="176"/>
                </a:lnTo>
                <a:lnTo>
                  <a:pt x="922" y="174"/>
                </a:lnTo>
                <a:lnTo>
                  <a:pt x="924" y="170"/>
                </a:lnTo>
                <a:lnTo>
                  <a:pt x="946" y="160"/>
                </a:lnTo>
                <a:lnTo>
                  <a:pt x="950" y="158"/>
                </a:lnTo>
                <a:lnTo>
                  <a:pt x="954" y="154"/>
                </a:lnTo>
                <a:lnTo>
                  <a:pt x="956" y="148"/>
                </a:lnTo>
                <a:lnTo>
                  <a:pt x="956" y="142"/>
                </a:lnTo>
                <a:lnTo>
                  <a:pt x="956" y="136"/>
                </a:lnTo>
                <a:lnTo>
                  <a:pt x="958" y="130"/>
                </a:lnTo>
                <a:lnTo>
                  <a:pt x="962" y="120"/>
                </a:lnTo>
                <a:lnTo>
                  <a:pt x="970" y="114"/>
                </a:lnTo>
                <a:lnTo>
                  <a:pt x="972" y="110"/>
                </a:lnTo>
                <a:lnTo>
                  <a:pt x="972" y="108"/>
                </a:lnTo>
                <a:lnTo>
                  <a:pt x="970" y="108"/>
                </a:lnTo>
                <a:lnTo>
                  <a:pt x="966" y="108"/>
                </a:lnTo>
                <a:lnTo>
                  <a:pt x="948" y="112"/>
                </a:lnTo>
                <a:lnTo>
                  <a:pt x="936" y="114"/>
                </a:lnTo>
                <a:lnTo>
                  <a:pt x="924" y="116"/>
                </a:lnTo>
                <a:lnTo>
                  <a:pt x="912" y="116"/>
                </a:lnTo>
                <a:lnTo>
                  <a:pt x="900" y="114"/>
                </a:lnTo>
                <a:lnTo>
                  <a:pt x="878" y="106"/>
                </a:lnTo>
                <a:lnTo>
                  <a:pt x="860" y="98"/>
                </a:lnTo>
                <a:lnTo>
                  <a:pt x="844" y="92"/>
                </a:lnTo>
                <a:lnTo>
                  <a:pt x="834" y="90"/>
                </a:lnTo>
                <a:lnTo>
                  <a:pt x="822" y="90"/>
                </a:lnTo>
                <a:lnTo>
                  <a:pt x="810" y="92"/>
                </a:lnTo>
                <a:lnTo>
                  <a:pt x="798" y="98"/>
                </a:lnTo>
                <a:lnTo>
                  <a:pt x="786" y="104"/>
                </a:lnTo>
                <a:lnTo>
                  <a:pt x="776" y="112"/>
                </a:lnTo>
                <a:lnTo>
                  <a:pt x="768" y="122"/>
                </a:lnTo>
                <a:lnTo>
                  <a:pt x="764" y="128"/>
                </a:lnTo>
                <a:lnTo>
                  <a:pt x="764" y="134"/>
                </a:lnTo>
                <a:lnTo>
                  <a:pt x="766" y="136"/>
                </a:lnTo>
                <a:lnTo>
                  <a:pt x="768" y="138"/>
                </a:lnTo>
                <a:lnTo>
                  <a:pt x="782" y="138"/>
                </a:lnTo>
                <a:lnTo>
                  <a:pt x="794" y="138"/>
                </a:lnTo>
                <a:lnTo>
                  <a:pt x="802" y="138"/>
                </a:lnTo>
                <a:lnTo>
                  <a:pt x="806" y="140"/>
                </a:lnTo>
                <a:lnTo>
                  <a:pt x="808" y="144"/>
                </a:lnTo>
                <a:lnTo>
                  <a:pt x="808" y="150"/>
                </a:lnTo>
                <a:lnTo>
                  <a:pt x="808" y="158"/>
                </a:lnTo>
                <a:lnTo>
                  <a:pt x="810" y="162"/>
                </a:lnTo>
                <a:lnTo>
                  <a:pt x="816" y="168"/>
                </a:lnTo>
                <a:lnTo>
                  <a:pt x="826" y="172"/>
                </a:lnTo>
                <a:lnTo>
                  <a:pt x="834" y="178"/>
                </a:lnTo>
                <a:lnTo>
                  <a:pt x="834" y="180"/>
                </a:lnTo>
                <a:lnTo>
                  <a:pt x="820" y="180"/>
                </a:lnTo>
                <a:lnTo>
                  <a:pt x="812" y="176"/>
                </a:lnTo>
                <a:lnTo>
                  <a:pt x="806" y="174"/>
                </a:lnTo>
                <a:lnTo>
                  <a:pt x="796" y="168"/>
                </a:lnTo>
                <a:lnTo>
                  <a:pt x="792" y="164"/>
                </a:lnTo>
                <a:lnTo>
                  <a:pt x="786" y="162"/>
                </a:lnTo>
                <a:lnTo>
                  <a:pt x="776" y="160"/>
                </a:lnTo>
                <a:lnTo>
                  <a:pt x="762" y="158"/>
                </a:lnTo>
                <a:lnTo>
                  <a:pt x="732" y="156"/>
                </a:lnTo>
                <a:lnTo>
                  <a:pt x="704" y="152"/>
                </a:lnTo>
                <a:lnTo>
                  <a:pt x="690" y="150"/>
                </a:lnTo>
                <a:lnTo>
                  <a:pt x="676" y="150"/>
                </a:lnTo>
                <a:lnTo>
                  <a:pt x="662" y="152"/>
                </a:lnTo>
                <a:lnTo>
                  <a:pt x="646" y="156"/>
                </a:lnTo>
                <a:lnTo>
                  <a:pt x="620" y="164"/>
                </a:lnTo>
                <a:lnTo>
                  <a:pt x="606" y="170"/>
                </a:lnTo>
                <a:lnTo>
                  <a:pt x="600" y="172"/>
                </a:lnTo>
                <a:lnTo>
                  <a:pt x="594" y="172"/>
                </a:lnTo>
                <a:lnTo>
                  <a:pt x="576" y="168"/>
                </a:lnTo>
                <a:lnTo>
                  <a:pt x="548" y="158"/>
                </a:lnTo>
                <a:lnTo>
                  <a:pt x="512" y="148"/>
                </a:lnTo>
                <a:lnTo>
                  <a:pt x="492" y="144"/>
                </a:lnTo>
                <a:lnTo>
                  <a:pt x="472" y="142"/>
                </a:lnTo>
                <a:lnTo>
                  <a:pt x="452" y="142"/>
                </a:lnTo>
                <a:lnTo>
                  <a:pt x="432" y="144"/>
                </a:lnTo>
                <a:lnTo>
                  <a:pt x="392" y="152"/>
                </a:lnTo>
                <a:lnTo>
                  <a:pt x="354" y="162"/>
                </a:lnTo>
                <a:lnTo>
                  <a:pt x="322" y="172"/>
                </a:lnTo>
                <a:lnTo>
                  <a:pt x="304" y="180"/>
                </a:lnTo>
                <a:lnTo>
                  <a:pt x="300" y="184"/>
                </a:lnTo>
                <a:lnTo>
                  <a:pt x="300" y="188"/>
                </a:lnTo>
                <a:lnTo>
                  <a:pt x="302" y="194"/>
                </a:lnTo>
                <a:lnTo>
                  <a:pt x="304" y="198"/>
                </a:lnTo>
                <a:lnTo>
                  <a:pt x="302" y="200"/>
                </a:lnTo>
                <a:lnTo>
                  <a:pt x="300" y="202"/>
                </a:lnTo>
                <a:lnTo>
                  <a:pt x="292" y="202"/>
                </a:lnTo>
                <a:lnTo>
                  <a:pt x="266" y="204"/>
                </a:lnTo>
                <a:lnTo>
                  <a:pt x="238" y="206"/>
                </a:lnTo>
                <a:lnTo>
                  <a:pt x="226" y="208"/>
                </a:lnTo>
                <a:lnTo>
                  <a:pt x="218" y="210"/>
                </a:lnTo>
                <a:lnTo>
                  <a:pt x="212" y="214"/>
                </a:lnTo>
                <a:lnTo>
                  <a:pt x="212" y="216"/>
                </a:lnTo>
                <a:lnTo>
                  <a:pt x="214" y="220"/>
                </a:lnTo>
                <a:lnTo>
                  <a:pt x="224" y="230"/>
                </a:lnTo>
                <a:lnTo>
                  <a:pt x="232" y="236"/>
                </a:lnTo>
                <a:lnTo>
                  <a:pt x="234" y="238"/>
                </a:lnTo>
                <a:lnTo>
                  <a:pt x="224" y="242"/>
                </a:lnTo>
                <a:lnTo>
                  <a:pt x="208" y="244"/>
                </a:lnTo>
                <a:lnTo>
                  <a:pt x="192" y="248"/>
                </a:lnTo>
                <a:lnTo>
                  <a:pt x="178" y="252"/>
                </a:lnTo>
                <a:lnTo>
                  <a:pt x="172" y="256"/>
                </a:lnTo>
                <a:lnTo>
                  <a:pt x="168" y="262"/>
                </a:lnTo>
                <a:lnTo>
                  <a:pt x="162" y="266"/>
                </a:lnTo>
                <a:lnTo>
                  <a:pt x="156" y="272"/>
                </a:lnTo>
                <a:lnTo>
                  <a:pt x="142" y="280"/>
                </a:lnTo>
                <a:lnTo>
                  <a:pt x="138" y="284"/>
                </a:lnTo>
                <a:lnTo>
                  <a:pt x="136" y="286"/>
                </a:lnTo>
                <a:lnTo>
                  <a:pt x="138" y="290"/>
                </a:lnTo>
                <a:lnTo>
                  <a:pt x="144" y="292"/>
                </a:lnTo>
                <a:lnTo>
                  <a:pt x="164" y="298"/>
                </a:lnTo>
                <a:lnTo>
                  <a:pt x="182" y="306"/>
                </a:lnTo>
                <a:lnTo>
                  <a:pt x="192" y="312"/>
                </a:lnTo>
                <a:lnTo>
                  <a:pt x="194" y="314"/>
                </a:lnTo>
                <a:lnTo>
                  <a:pt x="190" y="316"/>
                </a:lnTo>
                <a:lnTo>
                  <a:pt x="166" y="322"/>
                </a:lnTo>
                <a:lnTo>
                  <a:pt x="126" y="334"/>
                </a:lnTo>
                <a:lnTo>
                  <a:pt x="84" y="350"/>
                </a:lnTo>
                <a:lnTo>
                  <a:pt x="50" y="360"/>
                </a:lnTo>
                <a:lnTo>
                  <a:pt x="36" y="364"/>
                </a:lnTo>
                <a:lnTo>
                  <a:pt x="24" y="370"/>
                </a:lnTo>
                <a:lnTo>
                  <a:pt x="14" y="378"/>
                </a:lnTo>
                <a:lnTo>
                  <a:pt x="6" y="386"/>
                </a:lnTo>
                <a:lnTo>
                  <a:pt x="2" y="392"/>
                </a:lnTo>
                <a:lnTo>
                  <a:pt x="0" y="396"/>
                </a:lnTo>
                <a:lnTo>
                  <a:pt x="2" y="398"/>
                </a:lnTo>
                <a:lnTo>
                  <a:pt x="4" y="398"/>
                </a:lnTo>
                <a:lnTo>
                  <a:pt x="14" y="396"/>
                </a:lnTo>
                <a:lnTo>
                  <a:pt x="106" y="366"/>
                </a:lnTo>
                <a:lnTo>
                  <a:pt x="184" y="340"/>
                </a:lnTo>
                <a:lnTo>
                  <a:pt x="198" y="336"/>
                </a:lnTo>
                <a:lnTo>
                  <a:pt x="202" y="336"/>
                </a:lnTo>
                <a:lnTo>
                  <a:pt x="206" y="336"/>
                </a:lnTo>
                <a:lnTo>
                  <a:pt x="208" y="338"/>
                </a:lnTo>
                <a:lnTo>
                  <a:pt x="210" y="342"/>
                </a:lnTo>
                <a:lnTo>
                  <a:pt x="212" y="350"/>
                </a:lnTo>
                <a:lnTo>
                  <a:pt x="212" y="352"/>
                </a:lnTo>
                <a:lnTo>
                  <a:pt x="214" y="354"/>
                </a:lnTo>
                <a:lnTo>
                  <a:pt x="224" y="350"/>
                </a:lnTo>
                <a:lnTo>
                  <a:pt x="240" y="340"/>
                </a:lnTo>
                <a:lnTo>
                  <a:pt x="254" y="328"/>
                </a:lnTo>
                <a:lnTo>
                  <a:pt x="262" y="322"/>
                </a:lnTo>
                <a:lnTo>
                  <a:pt x="266" y="316"/>
                </a:lnTo>
                <a:lnTo>
                  <a:pt x="274" y="302"/>
                </a:lnTo>
                <a:lnTo>
                  <a:pt x="278" y="296"/>
                </a:lnTo>
                <a:lnTo>
                  <a:pt x="282" y="292"/>
                </a:lnTo>
                <a:lnTo>
                  <a:pt x="286" y="292"/>
                </a:lnTo>
                <a:lnTo>
                  <a:pt x="292" y="294"/>
                </a:lnTo>
                <a:lnTo>
                  <a:pt x="298" y="296"/>
                </a:lnTo>
                <a:lnTo>
                  <a:pt x="304" y="298"/>
                </a:lnTo>
                <a:lnTo>
                  <a:pt x="314" y="296"/>
                </a:lnTo>
                <a:lnTo>
                  <a:pt x="332" y="290"/>
                </a:lnTo>
                <a:lnTo>
                  <a:pt x="352" y="284"/>
                </a:lnTo>
                <a:lnTo>
                  <a:pt x="362" y="282"/>
                </a:lnTo>
                <a:lnTo>
                  <a:pt x="366" y="284"/>
                </a:lnTo>
                <a:lnTo>
                  <a:pt x="372" y="286"/>
                </a:lnTo>
                <a:lnTo>
                  <a:pt x="382" y="290"/>
                </a:lnTo>
                <a:lnTo>
                  <a:pt x="398" y="296"/>
                </a:lnTo>
                <a:lnTo>
                  <a:pt x="412" y="300"/>
                </a:lnTo>
                <a:lnTo>
                  <a:pt x="422" y="306"/>
                </a:lnTo>
                <a:lnTo>
                  <a:pt x="426" y="312"/>
                </a:lnTo>
                <a:lnTo>
                  <a:pt x="430" y="320"/>
                </a:lnTo>
                <a:lnTo>
                  <a:pt x="430" y="326"/>
                </a:lnTo>
                <a:lnTo>
                  <a:pt x="428" y="328"/>
                </a:lnTo>
                <a:lnTo>
                  <a:pt x="424" y="328"/>
                </a:lnTo>
                <a:lnTo>
                  <a:pt x="420" y="332"/>
                </a:lnTo>
                <a:lnTo>
                  <a:pt x="416" y="336"/>
                </a:lnTo>
                <a:lnTo>
                  <a:pt x="416" y="344"/>
                </a:lnTo>
                <a:lnTo>
                  <a:pt x="416" y="352"/>
                </a:lnTo>
                <a:lnTo>
                  <a:pt x="418" y="362"/>
                </a:lnTo>
                <a:lnTo>
                  <a:pt x="420" y="370"/>
                </a:lnTo>
                <a:lnTo>
                  <a:pt x="418" y="374"/>
                </a:lnTo>
                <a:lnTo>
                  <a:pt x="416" y="378"/>
                </a:lnTo>
                <a:lnTo>
                  <a:pt x="414" y="380"/>
                </a:lnTo>
                <a:lnTo>
                  <a:pt x="408" y="382"/>
                </a:lnTo>
                <a:lnTo>
                  <a:pt x="402" y="384"/>
                </a:lnTo>
                <a:lnTo>
                  <a:pt x="398" y="386"/>
                </a:lnTo>
                <a:lnTo>
                  <a:pt x="396" y="390"/>
                </a:lnTo>
                <a:lnTo>
                  <a:pt x="396" y="394"/>
                </a:lnTo>
                <a:lnTo>
                  <a:pt x="396" y="398"/>
                </a:lnTo>
                <a:lnTo>
                  <a:pt x="398" y="400"/>
                </a:lnTo>
                <a:lnTo>
                  <a:pt x="402" y="402"/>
                </a:lnTo>
                <a:lnTo>
                  <a:pt x="404" y="404"/>
                </a:lnTo>
                <a:lnTo>
                  <a:pt x="412" y="402"/>
                </a:lnTo>
                <a:lnTo>
                  <a:pt x="418" y="398"/>
                </a:lnTo>
                <a:lnTo>
                  <a:pt x="422" y="392"/>
                </a:lnTo>
                <a:lnTo>
                  <a:pt x="424" y="386"/>
                </a:lnTo>
                <a:lnTo>
                  <a:pt x="428" y="378"/>
                </a:lnTo>
                <a:lnTo>
                  <a:pt x="436" y="370"/>
                </a:lnTo>
                <a:lnTo>
                  <a:pt x="442" y="366"/>
                </a:lnTo>
                <a:lnTo>
                  <a:pt x="444" y="368"/>
                </a:lnTo>
                <a:lnTo>
                  <a:pt x="444" y="372"/>
                </a:lnTo>
                <a:lnTo>
                  <a:pt x="436" y="390"/>
                </a:lnTo>
                <a:lnTo>
                  <a:pt x="432" y="400"/>
                </a:lnTo>
                <a:lnTo>
                  <a:pt x="432" y="408"/>
                </a:lnTo>
                <a:lnTo>
                  <a:pt x="430" y="414"/>
                </a:lnTo>
                <a:lnTo>
                  <a:pt x="426" y="418"/>
                </a:lnTo>
                <a:lnTo>
                  <a:pt x="420" y="420"/>
                </a:lnTo>
                <a:lnTo>
                  <a:pt x="418" y="426"/>
                </a:lnTo>
                <a:lnTo>
                  <a:pt x="418" y="432"/>
                </a:lnTo>
                <a:lnTo>
                  <a:pt x="420" y="436"/>
                </a:lnTo>
                <a:lnTo>
                  <a:pt x="428" y="446"/>
                </a:lnTo>
                <a:lnTo>
                  <a:pt x="432" y="452"/>
                </a:lnTo>
                <a:lnTo>
                  <a:pt x="432" y="458"/>
                </a:lnTo>
                <a:lnTo>
                  <a:pt x="430" y="478"/>
                </a:lnTo>
                <a:lnTo>
                  <a:pt x="428" y="486"/>
                </a:lnTo>
                <a:lnTo>
                  <a:pt x="420" y="496"/>
                </a:lnTo>
                <a:lnTo>
                  <a:pt x="402" y="520"/>
                </a:lnTo>
                <a:lnTo>
                  <a:pt x="382" y="546"/>
                </a:lnTo>
                <a:lnTo>
                  <a:pt x="376" y="556"/>
                </a:lnTo>
                <a:lnTo>
                  <a:pt x="372" y="562"/>
                </a:lnTo>
                <a:lnTo>
                  <a:pt x="368" y="576"/>
                </a:lnTo>
                <a:lnTo>
                  <a:pt x="366" y="592"/>
                </a:lnTo>
                <a:lnTo>
                  <a:pt x="368" y="622"/>
                </a:lnTo>
                <a:lnTo>
                  <a:pt x="366" y="636"/>
                </a:lnTo>
                <a:lnTo>
                  <a:pt x="366" y="650"/>
                </a:lnTo>
                <a:lnTo>
                  <a:pt x="368" y="658"/>
                </a:lnTo>
                <a:lnTo>
                  <a:pt x="370" y="662"/>
                </a:lnTo>
                <a:lnTo>
                  <a:pt x="374" y="668"/>
                </a:lnTo>
                <a:lnTo>
                  <a:pt x="380" y="670"/>
                </a:lnTo>
                <a:lnTo>
                  <a:pt x="390" y="676"/>
                </a:lnTo>
                <a:lnTo>
                  <a:pt x="396" y="680"/>
                </a:lnTo>
                <a:lnTo>
                  <a:pt x="400" y="688"/>
                </a:lnTo>
                <a:lnTo>
                  <a:pt x="400" y="698"/>
                </a:lnTo>
                <a:lnTo>
                  <a:pt x="400" y="710"/>
                </a:lnTo>
                <a:lnTo>
                  <a:pt x="400" y="724"/>
                </a:lnTo>
                <a:lnTo>
                  <a:pt x="404" y="736"/>
                </a:lnTo>
                <a:lnTo>
                  <a:pt x="410" y="746"/>
                </a:lnTo>
                <a:lnTo>
                  <a:pt x="414" y="754"/>
                </a:lnTo>
                <a:lnTo>
                  <a:pt x="416" y="758"/>
                </a:lnTo>
                <a:lnTo>
                  <a:pt x="414" y="776"/>
                </a:lnTo>
                <a:lnTo>
                  <a:pt x="416" y="780"/>
                </a:lnTo>
                <a:lnTo>
                  <a:pt x="416" y="784"/>
                </a:lnTo>
                <a:lnTo>
                  <a:pt x="420" y="788"/>
                </a:lnTo>
                <a:lnTo>
                  <a:pt x="426" y="792"/>
                </a:lnTo>
                <a:lnTo>
                  <a:pt x="428" y="794"/>
                </a:lnTo>
                <a:lnTo>
                  <a:pt x="428" y="798"/>
                </a:lnTo>
                <a:lnTo>
                  <a:pt x="428" y="808"/>
                </a:lnTo>
                <a:lnTo>
                  <a:pt x="426" y="816"/>
                </a:lnTo>
                <a:lnTo>
                  <a:pt x="428" y="820"/>
                </a:lnTo>
                <a:lnTo>
                  <a:pt x="428" y="824"/>
                </a:lnTo>
                <a:lnTo>
                  <a:pt x="432" y="828"/>
                </a:lnTo>
                <a:lnTo>
                  <a:pt x="436" y="832"/>
                </a:lnTo>
                <a:lnTo>
                  <a:pt x="450" y="840"/>
                </a:lnTo>
                <a:lnTo>
                  <a:pt x="460" y="844"/>
                </a:lnTo>
                <a:lnTo>
                  <a:pt x="464" y="844"/>
                </a:lnTo>
                <a:lnTo>
                  <a:pt x="466" y="844"/>
                </a:lnTo>
                <a:lnTo>
                  <a:pt x="466" y="840"/>
                </a:lnTo>
                <a:lnTo>
                  <a:pt x="464" y="834"/>
                </a:lnTo>
                <a:lnTo>
                  <a:pt x="452" y="806"/>
                </a:lnTo>
                <a:lnTo>
                  <a:pt x="442" y="774"/>
                </a:lnTo>
                <a:lnTo>
                  <a:pt x="436" y="750"/>
                </a:lnTo>
                <a:lnTo>
                  <a:pt x="434" y="728"/>
                </a:lnTo>
                <a:lnTo>
                  <a:pt x="434" y="712"/>
                </a:lnTo>
                <a:lnTo>
                  <a:pt x="436" y="710"/>
                </a:lnTo>
                <a:lnTo>
                  <a:pt x="438" y="712"/>
                </a:lnTo>
                <a:lnTo>
                  <a:pt x="446" y="730"/>
                </a:lnTo>
                <a:lnTo>
                  <a:pt x="456" y="752"/>
                </a:lnTo>
                <a:lnTo>
                  <a:pt x="466" y="780"/>
                </a:lnTo>
                <a:lnTo>
                  <a:pt x="478" y="806"/>
                </a:lnTo>
                <a:lnTo>
                  <a:pt x="482" y="816"/>
                </a:lnTo>
                <a:lnTo>
                  <a:pt x="488" y="824"/>
                </a:lnTo>
                <a:lnTo>
                  <a:pt x="500" y="834"/>
                </a:lnTo>
                <a:lnTo>
                  <a:pt x="508" y="844"/>
                </a:lnTo>
                <a:lnTo>
                  <a:pt x="510" y="850"/>
                </a:lnTo>
                <a:lnTo>
                  <a:pt x="510" y="858"/>
                </a:lnTo>
                <a:lnTo>
                  <a:pt x="508" y="874"/>
                </a:lnTo>
                <a:lnTo>
                  <a:pt x="506" y="892"/>
                </a:lnTo>
                <a:lnTo>
                  <a:pt x="508" y="898"/>
                </a:lnTo>
                <a:lnTo>
                  <a:pt x="510" y="906"/>
                </a:lnTo>
                <a:lnTo>
                  <a:pt x="518" y="912"/>
                </a:lnTo>
                <a:lnTo>
                  <a:pt x="530" y="918"/>
                </a:lnTo>
                <a:lnTo>
                  <a:pt x="542" y="924"/>
                </a:lnTo>
                <a:lnTo>
                  <a:pt x="556" y="932"/>
                </a:lnTo>
                <a:lnTo>
                  <a:pt x="578" y="948"/>
                </a:lnTo>
                <a:lnTo>
                  <a:pt x="598" y="958"/>
                </a:lnTo>
                <a:lnTo>
                  <a:pt x="606" y="962"/>
                </a:lnTo>
                <a:lnTo>
                  <a:pt x="616" y="962"/>
                </a:lnTo>
                <a:lnTo>
                  <a:pt x="630" y="958"/>
                </a:lnTo>
                <a:lnTo>
                  <a:pt x="642" y="954"/>
                </a:lnTo>
                <a:lnTo>
                  <a:pt x="648" y="954"/>
                </a:lnTo>
                <a:lnTo>
                  <a:pt x="652" y="954"/>
                </a:lnTo>
                <a:lnTo>
                  <a:pt x="656" y="956"/>
                </a:lnTo>
                <a:lnTo>
                  <a:pt x="658" y="960"/>
                </a:lnTo>
                <a:lnTo>
                  <a:pt x="666" y="972"/>
                </a:lnTo>
                <a:lnTo>
                  <a:pt x="678" y="984"/>
                </a:lnTo>
                <a:lnTo>
                  <a:pt x="692" y="992"/>
                </a:lnTo>
                <a:lnTo>
                  <a:pt x="698" y="994"/>
                </a:lnTo>
                <a:lnTo>
                  <a:pt x="706" y="996"/>
                </a:lnTo>
                <a:lnTo>
                  <a:pt x="714" y="996"/>
                </a:lnTo>
                <a:lnTo>
                  <a:pt x="718" y="998"/>
                </a:lnTo>
                <a:lnTo>
                  <a:pt x="724" y="1000"/>
                </a:lnTo>
                <a:lnTo>
                  <a:pt x="728" y="1004"/>
                </a:lnTo>
                <a:lnTo>
                  <a:pt x="734" y="1016"/>
                </a:lnTo>
                <a:lnTo>
                  <a:pt x="736" y="1030"/>
                </a:lnTo>
                <a:lnTo>
                  <a:pt x="738" y="1036"/>
                </a:lnTo>
                <a:lnTo>
                  <a:pt x="740" y="1042"/>
                </a:lnTo>
                <a:lnTo>
                  <a:pt x="744" y="1046"/>
                </a:lnTo>
                <a:lnTo>
                  <a:pt x="748" y="1050"/>
                </a:lnTo>
                <a:lnTo>
                  <a:pt x="760" y="1054"/>
                </a:lnTo>
                <a:lnTo>
                  <a:pt x="774" y="1060"/>
                </a:lnTo>
                <a:lnTo>
                  <a:pt x="780" y="1062"/>
                </a:lnTo>
                <a:lnTo>
                  <a:pt x="786" y="1066"/>
                </a:lnTo>
                <a:lnTo>
                  <a:pt x="796" y="1076"/>
                </a:lnTo>
                <a:lnTo>
                  <a:pt x="804" y="1084"/>
                </a:lnTo>
                <a:lnTo>
                  <a:pt x="808" y="1086"/>
                </a:lnTo>
                <a:lnTo>
                  <a:pt x="814" y="1086"/>
                </a:lnTo>
                <a:lnTo>
                  <a:pt x="826" y="1084"/>
                </a:lnTo>
                <a:lnTo>
                  <a:pt x="838" y="1084"/>
                </a:lnTo>
                <a:lnTo>
                  <a:pt x="842" y="1084"/>
                </a:lnTo>
                <a:lnTo>
                  <a:pt x="846" y="1086"/>
                </a:lnTo>
                <a:lnTo>
                  <a:pt x="848" y="1088"/>
                </a:lnTo>
                <a:lnTo>
                  <a:pt x="850" y="1094"/>
                </a:lnTo>
                <a:lnTo>
                  <a:pt x="850" y="1108"/>
                </a:lnTo>
                <a:lnTo>
                  <a:pt x="850" y="1128"/>
                </a:lnTo>
                <a:lnTo>
                  <a:pt x="848" y="1138"/>
                </a:lnTo>
                <a:lnTo>
                  <a:pt x="844" y="1150"/>
                </a:lnTo>
                <a:lnTo>
                  <a:pt x="838" y="1160"/>
                </a:lnTo>
                <a:lnTo>
                  <a:pt x="830" y="1170"/>
                </a:lnTo>
                <a:lnTo>
                  <a:pt x="814" y="1186"/>
                </a:lnTo>
                <a:lnTo>
                  <a:pt x="804" y="1200"/>
                </a:lnTo>
                <a:lnTo>
                  <a:pt x="802" y="1206"/>
                </a:lnTo>
                <a:lnTo>
                  <a:pt x="802" y="1212"/>
                </a:lnTo>
                <a:lnTo>
                  <a:pt x="804" y="1218"/>
                </a:lnTo>
                <a:lnTo>
                  <a:pt x="808" y="1224"/>
                </a:lnTo>
                <a:lnTo>
                  <a:pt x="810" y="1230"/>
                </a:lnTo>
                <a:lnTo>
                  <a:pt x="812" y="1236"/>
                </a:lnTo>
                <a:lnTo>
                  <a:pt x="814" y="1242"/>
                </a:lnTo>
                <a:lnTo>
                  <a:pt x="812" y="1246"/>
                </a:lnTo>
                <a:lnTo>
                  <a:pt x="808" y="1258"/>
                </a:lnTo>
                <a:lnTo>
                  <a:pt x="802" y="1266"/>
                </a:lnTo>
                <a:lnTo>
                  <a:pt x="800" y="1272"/>
                </a:lnTo>
                <a:lnTo>
                  <a:pt x="800" y="1276"/>
                </a:lnTo>
                <a:lnTo>
                  <a:pt x="804" y="1284"/>
                </a:lnTo>
                <a:lnTo>
                  <a:pt x="820" y="1308"/>
                </a:lnTo>
                <a:lnTo>
                  <a:pt x="832" y="1322"/>
                </a:lnTo>
                <a:lnTo>
                  <a:pt x="844" y="1338"/>
                </a:lnTo>
                <a:lnTo>
                  <a:pt x="854" y="1360"/>
                </a:lnTo>
                <a:lnTo>
                  <a:pt x="864" y="1384"/>
                </a:lnTo>
                <a:lnTo>
                  <a:pt x="868" y="1398"/>
                </a:lnTo>
                <a:lnTo>
                  <a:pt x="874" y="1408"/>
                </a:lnTo>
                <a:lnTo>
                  <a:pt x="880" y="1418"/>
                </a:lnTo>
                <a:lnTo>
                  <a:pt x="886" y="1426"/>
                </a:lnTo>
                <a:lnTo>
                  <a:pt x="894" y="1432"/>
                </a:lnTo>
                <a:lnTo>
                  <a:pt x="902" y="1438"/>
                </a:lnTo>
                <a:lnTo>
                  <a:pt x="922" y="1446"/>
                </a:lnTo>
                <a:lnTo>
                  <a:pt x="942" y="1458"/>
                </a:lnTo>
                <a:lnTo>
                  <a:pt x="950" y="1464"/>
                </a:lnTo>
                <a:lnTo>
                  <a:pt x="958" y="1470"/>
                </a:lnTo>
                <a:lnTo>
                  <a:pt x="964" y="1478"/>
                </a:lnTo>
                <a:lnTo>
                  <a:pt x="968" y="1488"/>
                </a:lnTo>
                <a:lnTo>
                  <a:pt x="972" y="1498"/>
                </a:lnTo>
                <a:lnTo>
                  <a:pt x="972" y="1508"/>
                </a:lnTo>
                <a:lnTo>
                  <a:pt x="970" y="1662"/>
                </a:lnTo>
                <a:lnTo>
                  <a:pt x="972" y="1684"/>
                </a:lnTo>
                <a:lnTo>
                  <a:pt x="978" y="1704"/>
                </a:lnTo>
                <a:lnTo>
                  <a:pt x="982" y="1724"/>
                </a:lnTo>
                <a:lnTo>
                  <a:pt x="982" y="1732"/>
                </a:lnTo>
                <a:lnTo>
                  <a:pt x="980" y="1742"/>
                </a:lnTo>
                <a:lnTo>
                  <a:pt x="978" y="1758"/>
                </a:lnTo>
                <a:lnTo>
                  <a:pt x="980" y="1770"/>
                </a:lnTo>
                <a:lnTo>
                  <a:pt x="982" y="1782"/>
                </a:lnTo>
                <a:lnTo>
                  <a:pt x="988" y="1790"/>
                </a:lnTo>
                <a:lnTo>
                  <a:pt x="990" y="1798"/>
                </a:lnTo>
                <a:lnTo>
                  <a:pt x="992" y="1810"/>
                </a:lnTo>
                <a:lnTo>
                  <a:pt x="994" y="1836"/>
                </a:lnTo>
                <a:lnTo>
                  <a:pt x="996" y="1842"/>
                </a:lnTo>
                <a:lnTo>
                  <a:pt x="998" y="1844"/>
                </a:lnTo>
                <a:lnTo>
                  <a:pt x="1006" y="1848"/>
                </a:lnTo>
                <a:lnTo>
                  <a:pt x="1012" y="1850"/>
                </a:lnTo>
                <a:lnTo>
                  <a:pt x="1014" y="1852"/>
                </a:lnTo>
                <a:lnTo>
                  <a:pt x="1016" y="1858"/>
                </a:lnTo>
                <a:lnTo>
                  <a:pt x="1014" y="1872"/>
                </a:lnTo>
                <a:lnTo>
                  <a:pt x="1012" y="1886"/>
                </a:lnTo>
                <a:lnTo>
                  <a:pt x="1012" y="1900"/>
                </a:lnTo>
                <a:lnTo>
                  <a:pt x="1014" y="1904"/>
                </a:lnTo>
                <a:lnTo>
                  <a:pt x="1018" y="1908"/>
                </a:lnTo>
                <a:lnTo>
                  <a:pt x="1020" y="1912"/>
                </a:lnTo>
                <a:lnTo>
                  <a:pt x="1020" y="1918"/>
                </a:lnTo>
                <a:lnTo>
                  <a:pt x="1022" y="1934"/>
                </a:lnTo>
                <a:lnTo>
                  <a:pt x="1024" y="1944"/>
                </a:lnTo>
                <a:lnTo>
                  <a:pt x="1028" y="1954"/>
                </a:lnTo>
                <a:lnTo>
                  <a:pt x="1038" y="1964"/>
                </a:lnTo>
                <a:lnTo>
                  <a:pt x="1052" y="1976"/>
                </a:lnTo>
                <a:lnTo>
                  <a:pt x="1094" y="2002"/>
                </a:lnTo>
                <a:lnTo>
                  <a:pt x="1100" y="2008"/>
                </a:lnTo>
                <a:lnTo>
                  <a:pt x="1104" y="2010"/>
                </a:lnTo>
                <a:lnTo>
                  <a:pt x="1106" y="2012"/>
                </a:lnTo>
                <a:lnTo>
                  <a:pt x="1108" y="2012"/>
                </a:lnTo>
                <a:lnTo>
                  <a:pt x="1114" y="2008"/>
                </a:lnTo>
                <a:lnTo>
                  <a:pt x="1120" y="2006"/>
                </a:lnTo>
                <a:lnTo>
                  <a:pt x="1122" y="2006"/>
                </a:lnTo>
                <a:lnTo>
                  <a:pt x="1122" y="2010"/>
                </a:lnTo>
                <a:lnTo>
                  <a:pt x="1118" y="2018"/>
                </a:lnTo>
                <a:lnTo>
                  <a:pt x="1116" y="2024"/>
                </a:lnTo>
                <a:lnTo>
                  <a:pt x="1116" y="2030"/>
                </a:lnTo>
                <a:lnTo>
                  <a:pt x="1116" y="2034"/>
                </a:lnTo>
                <a:lnTo>
                  <a:pt x="1120" y="2038"/>
                </a:lnTo>
                <a:lnTo>
                  <a:pt x="1130" y="2042"/>
                </a:lnTo>
                <a:lnTo>
                  <a:pt x="1144" y="2042"/>
                </a:lnTo>
                <a:lnTo>
                  <a:pt x="1176" y="2044"/>
                </a:lnTo>
                <a:lnTo>
                  <a:pt x="1196" y="2044"/>
                </a:lnTo>
                <a:lnTo>
                  <a:pt x="1202" y="2042"/>
                </a:lnTo>
                <a:lnTo>
                  <a:pt x="1202" y="2040"/>
                </a:lnTo>
                <a:lnTo>
                  <a:pt x="1200" y="2034"/>
                </a:lnTo>
                <a:lnTo>
                  <a:pt x="1190" y="2028"/>
                </a:lnTo>
                <a:lnTo>
                  <a:pt x="1180" y="2020"/>
                </a:lnTo>
                <a:lnTo>
                  <a:pt x="1172" y="2016"/>
                </a:lnTo>
                <a:lnTo>
                  <a:pt x="1156" y="2010"/>
                </a:lnTo>
                <a:lnTo>
                  <a:pt x="1152" y="2008"/>
                </a:lnTo>
                <a:lnTo>
                  <a:pt x="1146" y="2006"/>
                </a:lnTo>
                <a:lnTo>
                  <a:pt x="1142" y="2000"/>
                </a:lnTo>
                <a:lnTo>
                  <a:pt x="1140" y="1994"/>
                </a:lnTo>
                <a:lnTo>
                  <a:pt x="1136" y="1982"/>
                </a:lnTo>
                <a:lnTo>
                  <a:pt x="1132" y="1974"/>
                </a:lnTo>
                <a:lnTo>
                  <a:pt x="1128" y="1968"/>
                </a:lnTo>
                <a:lnTo>
                  <a:pt x="1126" y="1960"/>
                </a:lnTo>
                <a:lnTo>
                  <a:pt x="1124" y="1954"/>
                </a:lnTo>
                <a:lnTo>
                  <a:pt x="1126" y="1950"/>
                </a:lnTo>
                <a:lnTo>
                  <a:pt x="1130" y="1942"/>
                </a:lnTo>
                <a:lnTo>
                  <a:pt x="1132" y="1934"/>
                </a:lnTo>
                <a:lnTo>
                  <a:pt x="1134" y="1928"/>
                </a:lnTo>
                <a:lnTo>
                  <a:pt x="1132" y="1924"/>
                </a:lnTo>
                <a:lnTo>
                  <a:pt x="1130" y="1918"/>
                </a:lnTo>
                <a:lnTo>
                  <a:pt x="1126" y="1914"/>
                </a:lnTo>
                <a:lnTo>
                  <a:pt x="1118" y="1908"/>
                </a:lnTo>
                <a:lnTo>
                  <a:pt x="1110" y="1902"/>
                </a:lnTo>
                <a:lnTo>
                  <a:pt x="1108" y="1898"/>
                </a:lnTo>
                <a:lnTo>
                  <a:pt x="1108" y="1892"/>
                </a:lnTo>
                <a:lnTo>
                  <a:pt x="1112" y="1882"/>
                </a:lnTo>
                <a:lnTo>
                  <a:pt x="1116" y="1872"/>
                </a:lnTo>
                <a:lnTo>
                  <a:pt x="1126" y="1856"/>
                </a:lnTo>
                <a:lnTo>
                  <a:pt x="1128" y="1850"/>
                </a:lnTo>
                <a:lnTo>
                  <a:pt x="1128" y="1846"/>
                </a:lnTo>
                <a:lnTo>
                  <a:pt x="1126" y="1840"/>
                </a:lnTo>
                <a:lnTo>
                  <a:pt x="1120" y="1836"/>
                </a:lnTo>
                <a:lnTo>
                  <a:pt x="1116" y="1832"/>
                </a:lnTo>
                <a:lnTo>
                  <a:pt x="1116" y="1828"/>
                </a:lnTo>
                <a:lnTo>
                  <a:pt x="1118" y="1826"/>
                </a:lnTo>
                <a:lnTo>
                  <a:pt x="1126" y="1824"/>
                </a:lnTo>
                <a:lnTo>
                  <a:pt x="1138" y="1822"/>
                </a:lnTo>
                <a:lnTo>
                  <a:pt x="1140" y="1818"/>
                </a:lnTo>
                <a:lnTo>
                  <a:pt x="1144" y="1808"/>
                </a:lnTo>
                <a:lnTo>
                  <a:pt x="1146" y="1804"/>
                </a:lnTo>
                <a:lnTo>
                  <a:pt x="1150" y="1800"/>
                </a:lnTo>
                <a:lnTo>
                  <a:pt x="1156" y="1794"/>
                </a:lnTo>
                <a:lnTo>
                  <a:pt x="1164" y="1792"/>
                </a:lnTo>
                <a:lnTo>
                  <a:pt x="1170" y="1788"/>
                </a:lnTo>
                <a:lnTo>
                  <a:pt x="1178" y="1784"/>
                </a:lnTo>
                <a:lnTo>
                  <a:pt x="1188" y="1778"/>
                </a:lnTo>
                <a:lnTo>
                  <a:pt x="1192" y="1774"/>
                </a:lnTo>
                <a:lnTo>
                  <a:pt x="1194" y="1768"/>
                </a:lnTo>
                <a:lnTo>
                  <a:pt x="1194" y="1762"/>
                </a:lnTo>
                <a:lnTo>
                  <a:pt x="1192" y="1754"/>
                </a:lnTo>
                <a:lnTo>
                  <a:pt x="1186" y="1740"/>
                </a:lnTo>
                <a:lnTo>
                  <a:pt x="1180" y="1730"/>
                </a:lnTo>
                <a:lnTo>
                  <a:pt x="1178" y="1728"/>
                </a:lnTo>
                <a:lnTo>
                  <a:pt x="1178" y="1724"/>
                </a:lnTo>
                <a:lnTo>
                  <a:pt x="1180" y="1724"/>
                </a:lnTo>
                <a:lnTo>
                  <a:pt x="1186" y="1722"/>
                </a:lnTo>
                <a:lnTo>
                  <a:pt x="1200" y="1722"/>
                </a:lnTo>
                <a:lnTo>
                  <a:pt x="1212" y="1720"/>
                </a:lnTo>
                <a:lnTo>
                  <a:pt x="1218" y="1716"/>
                </a:lnTo>
                <a:lnTo>
                  <a:pt x="1224" y="1712"/>
                </a:lnTo>
                <a:lnTo>
                  <a:pt x="1230" y="1706"/>
                </a:lnTo>
                <a:lnTo>
                  <a:pt x="1234" y="1698"/>
                </a:lnTo>
                <a:lnTo>
                  <a:pt x="1240" y="1682"/>
                </a:lnTo>
                <a:lnTo>
                  <a:pt x="1244" y="1672"/>
                </a:lnTo>
                <a:lnTo>
                  <a:pt x="1248" y="1662"/>
                </a:lnTo>
                <a:lnTo>
                  <a:pt x="1254" y="1650"/>
                </a:lnTo>
                <a:lnTo>
                  <a:pt x="1262" y="1638"/>
                </a:lnTo>
                <a:lnTo>
                  <a:pt x="1268" y="1626"/>
                </a:lnTo>
                <a:lnTo>
                  <a:pt x="1270" y="1614"/>
                </a:lnTo>
                <a:lnTo>
                  <a:pt x="1270" y="1604"/>
                </a:lnTo>
                <a:lnTo>
                  <a:pt x="1270" y="1594"/>
                </a:lnTo>
                <a:lnTo>
                  <a:pt x="1268" y="1584"/>
                </a:lnTo>
                <a:lnTo>
                  <a:pt x="1270" y="1580"/>
                </a:lnTo>
                <a:lnTo>
                  <a:pt x="1272" y="1576"/>
                </a:lnTo>
                <a:lnTo>
                  <a:pt x="1276" y="1572"/>
                </a:lnTo>
                <a:lnTo>
                  <a:pt x="1282" y="1568"/>
                </a:lnTo>
                <a:lnTo>
                  <a:pt x="1302" y="1562"/>
                </a:lnTo>
                <a:lnTo>
                  <a:pt x="1330" y="1552"/>
                </a:lnTo>
                <a:lnTo>
                  <a:pt x="1342" y="1546"/>
                </a:lnTo>
                <a:lnTo>
                  <a:pt x="1354" y="1540"/>
                </a:lnTo>
                <a:lnTo>
                  <a:pt x="1364" y="1534"/>
                </a:lnTo>
                <a:lnTo>
                  <a:pt x="1370" y="1524"/>
                </a:lnTo>
                <a:lnTo>
                  <a:pt x="1376" y="1506"/>
                </a:lnTo>
                <a:lnTo>
                  <a:pt x="1380" y="1486"/>
                </a:lnTo>
                <a:lnTo>
                  <a:pt x="1384" y="1466"/>
                </a:lnTo>
                <a:lnTo>
                  <a:pt x="1382" y="1446"/>
                </a:lnTo>
                <a:lnTo>
                  <a:pt x="1380" y="1426"/>
                </a:lnTo>
                <a:lnTo>
                  <a:pt x="1382" y="1410"/>
                </a:lnTo>
                <a:lnTo>
                  <a:pt x="1384" y="1402"/>
                </a:lnTo>
                <a:lnTo>
                  <a:pt x="1386" y="1396"/>
                </a:lnTo>
                <a:lnTo>
                  <a:pt x="1390" y="1388"/>
                </a:lnTo>
                <a:lnTo>
                  <a:pt x="1396" y="1380"/>
                </a:lnTo>
                <a:lnTo>
                  <a:pt x="1424" y="1348"/>
                </a:lnTo>
                <a:lnTo>
                  <a:pt x="1434" y="1334"/>
                </a:lnTo>
                <a:lnTo>
                  <a:pt x="1438" y="1326"/>
                </a:lnTo>
                <a:lnTo>
                  <a:pt x="1438" y="1318"/>
                </a:lnTo>
                <a:lnTo>
                  <a:pt x="1440" y="1302"/>
                </a:lnTo>
                <a:lnTo>
                  <a:pt x="1438" y="1286"/>
                </a:lnTo>
                <a:lnTo>
                  <a:pt x="1436" y="1278"/>
                </a:lnTo>
                <a:lnTo>
                  <a:pt x="1432" y="1272"/>
                </a:lnTo>
                <a:lnTo>
                  <a:pt x="1426" y="1266"/>
                </a:lnTo>
                <a:lnTo>
                  <a:pt x="1416" y="1262"/>
                </a:lnTo>
                <a:close/>
                <a:moveTo>
                  <a:pt x="1728" y="156"/>
                </a:moveTo>
                <a:lnTo>
                  <a:pt x="1728" y="156"/>
                </a:lnTo>
                <a:lnTo>
                  <a:pt x="1738" y="142"/>
                </a:lnTo>
                <a:lnTo>
                  <a:pt x="1744" y="132"/>
                </a:lnTo>
                <a:lnTo>
                  <a:pt x="1752" y="122"/>
                </a:lnTo>
                <a:lnTo>
                  <a:pt x="1758" y="118"/>
                </a:lnTo>
                <a:lnTo>
                  <a:pt x="1766" y="116"/>
                </a:lnTo>
                <a:lnTo>
                  <a:pt x="1774" y="112"/>
                </a:lnTo>
                <a:lnTo>
                  <a:pt x="1780" y="106"/>
                </a:lnTo>
                <a:lnTo>
                  <a:pt x="1784" y="102"/>
                </a:lnTo>
                <a:lnTo>
                  <a:pt x="1786" y="98"/>
                </a:lnTo>
                <a:lnTo>
                  <a:pt x="1784" y="86"/>
                </a:lnTo>
                <a:lnTo>
                  <a:pt x="1782" y="72"/>
                </a:lnTo>
                <a:lnTo>
                  <a:pt x="1780" y="60"/>
                </a:lnTo>
                <a:lnTo>
                  <a:pt x="1782" y="58"/>
                </a:lnTo>
                <a:lnTo>
                  <a:pt x="1786" y="56"/>
                </a:lnTo>
                <a:lnTo>
                  <a:pt x="1792" y="52"/>
                </a:lnTo>
                <a:lnTo>
                  <a:pt x="1800" y="48"/>
                </a:lnTo>
                <a:lnTo>
                  <a:pt x="1812" y="44"/>
                </a:lnTo>
                <a:lnTo>
                  <a:pt x="1824" y="42"/>
                </a:lnTo>
                <a:lnTo>
                  <a:pt x="1840" y="40"/>
                </a:lnTo>
                <a:lnTo>
                  <a:pt x="1848" y="38"/>
                </a:lnTo>
                <a:lnTo>
                  <a:pt x="1850" y="36"/>
                </a:lnTo>
                <a:lnTo>
                  <a:pt x="1852" y="34"/>
                </a:lnTo>
                <a:lnTo>
                  <a:pt x="1850" y="32"/>
                </a:lnTo>
                <a:lnTo>
                  <a:pt x="1846" y="26"/>
                </a:lnTo>
                <a:lnTo>
                  <a:pt x="1844" y="22"/>
                </a:lnTo>
                <a:lnTo>
                  <a:pt x="1842" y="20"/>
                </a:lnTo>
                <a:lnTo>
                  <a:pt x="1842" y="16"/>
                </a:lnTo>
                <a:lnTo>
                  <a:pt x="1840" y="14"/>
                </a:lnTo>
                <a:lnTo>
                  <a:pt x="1832" y="12"/>
                </a:lnTo>
                <a:lnTo>
                  <a:pt x="1818" y="12"/>
                </a:lnTo>
                <a:lnTo>
                  <a:pt x="1802" y="14"/>
                </a:lnTo>
                <a:lnTo>
                  <a:pt x="1788" y="16"/>
                </a:lnTo>
                <a:lnTo>
                  <a:pt x="1782" y="14"/>
                </a:lnTo>
                <a:lnTo>
                  <a:pt x="1766" y="8"/>
                </a:lnTo>
                <a:lnTo>
                  <a:pt x="1756" y="6"/>
                </a:lnTo>
                <a:lnTo>
                  <a:pt x="1740" y="4"/>
                </a:lnTo>
                <a:lnTo>
                  <a:pt x="1698" y="2"/>
                </a:lnTo>
                <a:lnTo>
                  <a:pt x="1624" y="0"/>
                </a:lnTo>
                <a:lnTo>
                  <a:pt x="1576" y="4"/>
                </a:lnTo>
                <a:lnTo>
                  <a:pt x="1530" y="8"/>
                </a:lnTo>
                <a:lnTo>
                  <a:pt x="1516" y="8"/>
                </a:lnTo>
                <a:lnTo>
                  <a:pt x="1504" y="8"/>
                </a:lnTo>
                <a:lnTo>
                  <a:pt x="1462" y="2"/>
                </a:lnTo>
                <a:lnTo>
                  <a:pt x="1416" y="0"/>
                </a:lnTo>
                <a:lnTo>
                  <a:pt x="1356" y="0"/>
                </a:lnTo>
                <a:lnTo>
                  <a:pt x="1298" y="2"/>
                </a:lnTo>
                <a:lnTo>
                  <a:pt x="1254" y="6"/>
                </a:lnTo>
                <a:lnTo>
                  <a:pt x="1222" y="10"/>
                </a:lnTo>
                <a:lnTo>
                  <a:pt x="1196" y="14"/>
                </a:lnTo>
                <a:lnTo>
                  <a:pt x="1172" y="22"/>
                </a:lnTo>
                <a:lnTo>
                  <a:pt x="1160" y="28"/>
                </a:lnTo>
                <a:lnTo>
                  <a:pt x="1148" y="34"/>
                </a:lnTo>
                <a:lnTo>
                  <a:pt x="1138" y="40"/>
                </a:lnTo>
                <a:lnTo>
                  <a:pt x="1128" y="44"/>
                </a:lnTo>
                <a:lnTo>
                  <a:pt x="1110" y="48"/>
                </a:lnTo>
                <a:lnTo>
                  <a:pt x="1092" y="48"/>
                </a:lnTo>
                <a:lnTo>
                  <a:pt x="1070" y="50"/>
                </a:lnTo>
                <a:lnTo>
                  <a:pt x="1038" y="52"/>
                </a:lnTo>
                <a:lnTo>
                  <a:pt x="1020" y="52"/>
                </a:lnTo>
                <a:lnTo>
                  <a:pt x="1010" y="52"/>
                </a:lnTo>
                <a:lnTo>
                  <a:pt x="1004" y="50"/>
                </a:lnTo>
                <a:lnTo>
                  <a:pt x="994" y="50"/>
                </a:lnTo>
                <a:lnTo>
                  <a:pt x="978" y="54"/>
                </a:lnTo>
                <a:lnTo>
                  <a:pt x="964" y="62"/>
                </a:lnTo>
                <a:lnTo>
                  <a:pt x="958" y="66"/>
                </a:lnTo>
                <a:lnTo>
                  <a:pt x="956" y="66"/>
                </a:lnTo>
                <a:lnTo>
                  <a:pt x="956" y="64"/>
                </a:lnTo>
                <a:lnTo>
                  <a:pt x="950" y="58"/>
                </a:lnTo>
                <a:lnTo>
                  <a:pt x="946" y="54"/>
                </a:lnTo>
                <a:lnTo>
                  <a:pt x="942" y="52"/>
                </a:lnTo>
                <a:lnTo>
                  <a:pt x="936" y="52"/>
                </a:lnTo>
                <a:lnTo>
                  <a:pt x="928" y="54"/>
                </a:lnTo>
                <a:lnTo>
                  <a:pt x="908" y="60"/>
                </a:lnTo>
                <a:lnTo>
                  <a:pt x="880" y="70"/>
                </a:lnTo>
                <a:lnTo>
                  <a:pt x="866" y="74"/>
                </a:lnTo>
                <a:lnTo>
                  <a:pt x="864" y="76"/>
                </a:lnTo>
                <a:lnTo>
                  <a:pt x="862" y="78"/>
                </a:lnTo>
                <a:lnTo>
                  <a:pt x="862" y="80"/>
                </a:lnTo>
                <a:lnTo>
                  <a:pt x="864" y="84"/>
                </a:lnTo>
                <a:lnTo>
                  <a:pt x="872" y="88"/>
                </a:lnTo>
                <a:lnTo>
                  <a:pt x="894" y="94"/>
                </a:lnTo>
                <a:lnTo>
                  <a:pt x="912" y="100"/>
                </a:lnTo>
                <a:lnTo>
                  <a:pt x="930" y="98"/>
                </a:lnTo>
                <a:lnTo>
                  <a:pt x="946" y="96"/>
                </a:lnTo>
                <a:lnTo>
                  <a:pt x="962" y="94"/>
                </a:lnTo>
                <a:lnTo>
                  <a:pt x="968" y="92"/>
                </a:lnTo>
                <a:lnTo>
                  <a:pt x="974" y="92"/>
                </a:lnTo>
                <a:lnTo>
                  <a:pt x="984" y="94"/>
                </a:lnTo>
                <a:lnTo>
                  <a:pt x="992" y="96"/>
                </a:lnTo>
                <a:lnTo>
                  <a:pt x="1000" y="96"/>
                </a:lnTo>
                <a:lnTo>
                  <a:pt x="1010" y="92"/>
                </a:lnTo>
                <a:lnTo>
                  <a:pt x="1022" y="86"/>
                </a:lnTo>
                <a:lnTo>
                  <a:pt x="1044" y="76"/>
                </a:lnTo>
                <a:lnTo>
                  <a:pt x="1084" y="66"/>
                </a:lnTo>
                <a:lnTo>
                  <a:pt x="1108" y="62"/>
                </a:lnTo>
                <a:lnTo>
                  <a:pt x="1130" y="60"/>
                </a:lnTo>
                <a:lnTo>
                  <a:pt x="1150" y="60"/>
                </a:lnTo>
                <a:lnTo>
                  <a:pt x="1170" y="60"/>
                </a:lnTo>
                <a:lnTo>
                  <a:pt x="1186" y="62"/>
                </a:lnTo>
                <a:lnTo>
                  <a:pt x="1200" y="66"/>
                </a:lnTo>
                <a:lnTo>
                  <a:pt x="1224" y="74"/>
                </a:lnTo>
                <a:lnTo>
                  <a:pt x="1240" y="80"/>
                </a:lnTo>
                <a:lnTo>
                  <a:pt x="1246" y="80"/>
                </a:lnTo>
                <a:lnTo>
                  <a:pt x="1252" y="80"/>
                </a:lnTo>
                <a:lnTo>
                  <a:pt x="1262" y="74"/>
                </a:lnTo>
                <a:lnTo>
                  <a:pt x="1276" y="64"/>
                </a:lnTo>
                <a:lnTo>
                  <a:pt x="1296" y="54"/>
                </a:lnTo>
                <a:lnTo>
                  <a:pt x="1322" y="44"/>
                </a:lnTo>
                <a:lnTo>
                  <a:pt x="1350" y="36"/>
                </a:lnTo>
                <a:lnTo>
                  <a:pt x="1382" y="30"/>
                </a:lnTo>
                <a:lnTo>
                  <a:pt x="1394" y="30"/>
                </a:lnTo>
                <a:lnTo>
                  <a:pt x="1400" y="30"/>
                </a:lnTo>
                <a:lnTo>
                  <a:pt x="1404" y="32"/>
                </a:lnTo>
                <a:lnTo>
                  <a:pt x="1402" y="34"/>
                </a:lnTo>
                <a:lnTo>
                  <a:pt x="1388" y="42"/>
                </a:lnTo>
                <a:lnTo>
                  <a:pt x="1370" y="50"/>
                </a:lnTo>
                <a:lnTo>
                  <a:pt x="1350" y="56"/>
                </a:lnTo>
                <a:lnTo>
                  <a:pt x="1334" y="58"/>
                </a:lnTo>
                <a:lnTo>
                  <a:pt x="1328" y="60"/>
                </a:lnTo>
                <a:lnTo>
                  <a:pt x="1326" y="64"/>
                </a:lnTo>
                <a:lnTo>
                  <a:pt x="1324" y="68"/>
                </a:lnTo>
                <a:lnTo>
                  <a:pt x="1324" y="74"/>
                </a:lnTo>
                <a:lnTo>
                  <a:pt x="1328" y="78"/>
                </a:lnTo>
                <a:lnTo>
                  <a:pt x="1336" y="82"/>
                </a:lnTo>
                <a:lnTo>
                  <a:pt x="1346" y="84"/>
                </a:lnTo>
                <a:lnTo>
                  <a:pt x="1356" y="86"/>
                </a:lnTo>
                <a:lnTo>
                  <a:pt x="1380" y="86"/>
                </a:lnTo>
                <a:lnTo>
                  <a:pt x="1396" y="84"/>
                </a:lnTo>
                <a:lnTo>
                  <a:pt x="1402" y="86"/>
                </a:lnTo>
                <a:lnTo>
                  <a:pt x="1406" y="88"/>
                </a:lnTo>
                <a:lnTo>
                  <a:pt x="1408" y="92"/>
                </a:lnTo>
                <a:lnTo>
                  <a:pt x="1410" y="98"/>
                </a:lnTo>
                <a:lnTo>
                  <a:pt x="1414" y="110"/>
                </a:lnTo>
                <a:lnTo>
                  <a:pt x="1414" y="122"/>
                </a:lnTo>
                <a:lnTo>
                  <a:pt x="1416" y="138"/>
                </a:lnTo>
                <a:lnTo>
                  <a:pt x="1416" y="146"/>
                </a:lnTo>
                <a:lnTo>
                  <a:pt x="1416" y="156"/>
                </a:lnTo>
                <a:lnTo>
                  <a:pt x="1420" y="164"/>
                </a:lnTo>
                <a:lnTo>
                  <a:pt x="1422" y="168"/>
                </a:lnTo>
                <a:lnTo>
                  <a:pt x="1420" y="174"/>
                </a:lnTo>
                <a:lnTo>
                  <a:pt x="1414" y="180"/>
                </a:lnTo>
                <a:lnTo>
                  <a:pt x="1404" y="188"/>
                </a:lnTo>
                <a:lnTo>
                  <a:pt x="1396" y="194"/>
                </a:lnTo>
                <a:lnTo>
                  <a:pt x="1392" y="202"/>
                </a:lnTo>
                <a:lnTo>
                  <a:pt x="1390" y="216"/>
                </a:lnTo>
                <a:lnTo>
                  <a:pt x="1392" y="234"/>
                </a:lnTo>
                <a:lnTo>
                  <a:pt x="1398" y="252"/>
                </a:lnTo>
                <a:lnTo>
                  <a:pt x="1402" y="260"/>
                </a:lnTo>
                <a:lnTo>
                  <a:pt x="1408" y="268"/>
                </a:lnTo>
                <a:lnTo>
                  <a:pt x="1416" y="276"/>
                </a:lnTo>
                <a:lnTo>
                  <a:pt x="1424" y="282"/>
                </a:lnTo>
                <a:lnTo>
                  <a:pt x="1440" y="292"/>
                </a:lnTo>
                <a:lnTo>
                  <a:pt x="1446" y="294"/>
                </a:lnTo>
                <a:lnTo>
                  <a:pt x="1452" y="294"/>
                </a:lnTo>
                <a:lnTo>
                  <a:pt x="1458" y="292"/>
                </a:lnTo>
                <a:lnTo>
                  <a:pt x="1464" y="288"/>
                </a:lnTo>
                <a:lnTo>
                  <a:pt x="1468" y="282"/>
                </a:lnTo>
                <a:lnTo>
                  <a:pt x="1474" y="274"/>
                </a:lnTo>
                <a:lnTo>
                  <a:pt x="1480" y="264"/>
                </a:lnTo>
                <a:lnTo>
                  <a:pt x="1486" y="256"/>
                </a:lnTo>
                <a:lnTo>
                  <a:pt x="1504" y="240"/>
                </a:lnTo>
                <a:lnTo>
                  <a:pt x="1522" y="230"/>
                </a:lnTo>
                <a:lnTo>
                  <a:pt x="1536" y="222"/>
                </a:lnTo>
                <a:lnTo>
                  <a:pt x="1542" y="218"/>
                </a:lnTo>
                <a:lnTo>
                  <a:pt x="1550" y="218"/>
                </a:lnTo>
                <a:lnTo>
                  <a:pt x="1566" y="216"/>
                </a:lnTo>
                <a:lnTo>
                  <a:pt x="1574" y="214"/>
                </a:lnTo>
                <a:lnTo>
                  <a:pt x="1582" y="212"/>
                </a:lnTo>
                <a:lnTo>
                  <a:pt x="1590" y="208"/>
                </a:lnTo>
                <a:lnTo>
                  <a:pt x="1598" y="200"/>
                </a:lnTo>
                <a:lnTo>
                  <a:pt x="1606" y="194"/>
                </a:lnTo>
                <a:lnTo>
                  <a:pt x="1616" y="190"/>
                </a:lnTo>
                <a:lnTo>
                  <a:pt x="1626" y="188"/>
                </a:lnTo>
                <a:lnTo>
                  <a:pt x="1636" y="186"/>
                </a:lnTo>
                <a:lnTo>
                  <a:pt x="1658" y="184"/>
                </a:lnTo>
                <a:lnTo>
                  <a:pt x="1670" y="182"/>
                </a:lnTo>
                <a:lnTo>
                  <a:pt x="1680" y="180"/>
                </a:lnTo>
                <a:lnTo>
                  <a:pt x="1710" y="172"/>
                </a:lnTo>
                <a:lnTo>
                  <a:pt x="1718" y="166"/>
                </a:lnTo>
                <a:lnTo>
                  <a:pt x="1728" y="156"/>
                </a:lnTo>
                <a:close/>
                <a:moveTo>
                  <a:pt x="1762" y="194"/>
                </a:moveTo>
                <a:lnTo>
                  <a:pt x="1762" y="194"/>
                </a:lnTo>
                <a:lnTo>
                  <a:pt x="1742" y="196"/>
                </a:lnTo>
                <a:lnTo>
                  <a:pt x="1726" y="196"/>
                </a:lnTo>
                <a:lnTo>
                  <a:pt x="1694" y="196"/>
                </a:lnTo>
                <a:lnTo>
                  <a:pt x="1684" y="196"/>
                </a:lnTo>
                <a:lnTo>
                  <a:pt x="1676" y="198"/>
                </a:lnTo>
                <a:lnTo>
                  <a:pt x="1674" y="200"/>
                </a:lnTo>
                <a:lnTo>
                  <a:pt x="1672" y="202"/>
                </a:lnTo>
                <a:lnTo>
                  <a:pt x="1672" y="212"/>
                </a:lnTo>
                <a:lnTo>
                  <a:pt x="1678" y="232"/>
                </a:lnTo>
                <a:lnTo>
                  <a:pt x="1684" y="254"/>
                </a:lnTo>
                <a:lnTo>
                  <a:pt x="1688" y="262"/>
                </a:lnTo>
                <a:lnTo>
                  <a:pt x="1694" y="268"/>
                </a:lnTo>
                <a:lnTo>
                  <a:pt x="1700" y="270"/>
                </a:lnTo>
                <a:lnTo>
                  <a:pt x="1710" y="270"/>
                </a:lnTo>
                <a:lnTo>
                  <a:pt x="1744" y="260"/>
                </a:lnTo>
                <a:lnTo>
                  <a:pt x="1774" y="250"/>
                </a:lnTo>
                <a:lnTo>
                  <a:pt x="1786" y="246"/>
                </a:lnTo>
                <a:lnTo>
                  <a:pt x="1794" y="240"/>
                </a:lnTo>
                <a:lnTo>
                  <a:pt x="1796" y="234"/>
                </a:lnTo>
                <a:lnTo>
                  <a:pt x="1796" y="230"/>
                </a:lnTo>
                <a:lnTo>
                  <a:pt x="1796" y="226"/>
                </a:lnTo>
                <a:lnTo>
                  <a:pt x="1792" y="218"/>
                </a:lnTo>
                <a:lnTo>
                  <a:pt x="1792" y="212"/>
                </a:lnTo>
                <a:lnTo>
                  <a:pt x="1794" y="200"/>
                </a:lnTo>
                <a:lnTo>
                  <a:pt x="1792" y="196"/>
                </a:lnTo>
                <a:lnTo>
                  <a:pt x="1786" y="194"/>
                </a:lnTo>
                <a:lnTo>
                  <a:pt x="1778" y="192"/>
                </a:lnTo>
                <a:lnTo>
                  <a:pt x="1762" y="194"/>
                </a:lnTo>
                <a:close/>
                <a:moveTo>
                  <a:pt x="2084" y="80"/>
                </a:moveTo>
                <a:lnTo>
                  <a:pt x="2084" y="80"/>
                </a:lnTo>
                <a:lnTo>
                  <a:pt x="2088" y="82"/>
                </a:lnTo>
                <a:lnTo>
                  <a:pt x="2094" y="84"/>
                </a:lnTo>
                <a:lnTo>
                  <a:pt x="2100" y="84"/>
                </a:lnTo>
                <a:lnTo>
                  <a:pt x="2104" y="82"/>
                </a:lnTo>
                <a:lnTo>
                  <a:pt x="2110" y="80"/>
                </a:lnTo>
                <a:lnTo>
                  <a:pt x="2116" y="74"/>
                </a:lnTo>
                <a:lnTo>
                  <a:pt x="2118" y="64"/>
                </a:lnTo>
                <a:lnTo>
                  <a:pt x="2124" y="58"/>
                </a:lnTo>
                <a:lnTo>
                  <a:pt x="2128" y="56"/>
                </a:lnTo>
                <a:lnTo>
                  <a:pt x="2132" y="60"/>
                </a:lnTo>
                <a:lnTo>
                  <a:pt x="2134" y="64"/>
                </a:lnTo>
                <a:lnTo>
                  <a:pt x="2136" y="70"/>
                </a:lnTo>
                <a:lnTo>
                  <a:pt x="2140" y="76"/>
                </a:lnTo>
                <a:lnTo>
                  <a:pt x="2144" y="78"/>
                </a:lnTo>
                <a:lnTo>
                  <a:pt x="2150" y="78"/>
                </a:lnTo>
                <a:lnTo>
                  <a:pt x="2168" y="70"/>
                </a:lnTo>
                <a:lnTo>
                  <a:pt x="2186" y="60"/>
                </a:lnTo>
                <a:lnTo>
                  <a:pt x="2222" y="38"/>
                </a:lnTo>
                <a:lnTo>
                  <a:pt x="2228" y="34"/>
                </a:lnTo>
                <a:lnTo>
                  <a:pt x="2228" y="32"/>
                </a:lnTo>
                <a:lnTo>
                  <a:pt x="2222" y="30"/>
                </a:lnTo>
                <a:lnTo>
                  <a:pt x="2212" y="30"/>
                </a:lnTo>
                <a:lnTo>
                  <a:pt x="2184" y="28"/>
                </a:lnTo>
                <a:lnTo>
                  <a:pt x="2152" y="24"/>
                </a:lnTo>
                <a:lnTo>
                  <a:pt x="2136" y="22"/>
                </a:lnTo>
                <a:lnTo>
                  <a:pt x="2118" y="22"/>
                </a:lnTo>
                <a:lnTo>
                  <a:pt x="2084" y="26"/>
                </a:lnTo>
                <a:lnTo>
                  <a:pt x="2054" y="32"/>
                </a:lnTo>
                <a:lnTo>
                  <a:pt x="2042" y="36"/>
                </a:lnTo>
                <a:lnTo>
                  <a:pt x="2034" y="42"/>
                </a:lnTo>
                <a:lnTo>
                  <a:pt x="2030" y="46"/>
                </a:lnTo>
                <a:lnTo>
                  <a:pt x="2032" y="50"/>
                </a:lnTo>
                <a:lnTo>
                  <a:pt x="2036" y="56"/>
                </a:lnTo>
                <a:lnTo>
                  <a:pt x="2044" y="62"/>
                </a:lnTo>
                <a:lnTo>
                  <a:pt x="2062" y="72"/>
                </a:lnTo>
                <a:lnTo>
                  <a:pt x="2084" y="80"/>
                </a:lnTo>
                <a:close/>
                <a:moveTo>
                  <a:pt x="2356" y="44"/>
                </a:moveTo>
                <a:lnTo>
                  <a:pt x="2356" y="44"/>
                </a:lnTo>
                <a:lnTo>
                  <a:pt x="2354" y="46"/>
                </a:lnTo>
                <a:lnTo>
                  <a:pt x="2354" y="50"/>
                </a:lnTo>
                <a:lnTo>
                  <a:pt x="2356" y="52"/>
                </a:lnTo>
                <a:lnTo>
                  <a:pt x="2358" y="54"/>
                </a:lnTo>
                <a:lnTo>
                  <a:pt x="2362" y="56"/>
                </a:lnTo>
                <a:lnTo>
                  <a:pt x="2368" y="56"/>
                </a:lnTo>
                <a:lnTo>
                  <a:pt x="2386" y="54"/>
                </a:lnTo>
                <a:lnTo>
                  <a:pt x="2410" y="50"/>
                </a:lnTo>
                <a:lnTo>
                  <a:pt x="2438" y="44"/>
                </a:lnTo>
                <a:lnTo>
                  <a:pt x="2464" y="42"/>
                </a:lnTo>
                <a:lnTo>
                  <a:pt x="2474" y="42"/>
                </a:lnTo>
                <a:lnTo>
                  <a:pt x="2482" y="40"/>
                </a:lnTo>
                <a:lnTo>
                  <a:pt x="2486" y="38"/>
                </a:lnTo>
                <a:lnTo>
                  <a:pt x="2488" y="36"/>
                </a:lnTo>
                <a:lnTo>
                  <a:pt x="2488" y="34"/>
                </a:lnTo>
                <a:lnTo>
                  <a:pt x="2486" y="32"/>
                </a:lnTo>
                <a:lnTo>
                  <a:pt x="2480" y="30"/>
                </a:lnTo>
                <a:lnTo>
                  <a:pt x="2474" y="28"/>
                </a:lnTo>
                <a:lnTo>
                  <a:pt x="2462" y="22"/>
                </a:lnTo>
                <a:lnTo>
                  <a:pt x="2446" y="16"/>
                </a:lnTo>
                <a:lnTo>
                  <a:pt x="2438" y="14"/>
                </a:lnTo>
                <a:lnTo>
                  <a:pt x="2428" y="14"/>
                </a:lnTo>
                <a:lnTo>
                  <a:pt x="2412" y="16"/>
                </a:lnTo>
                <a:lnTo>
                  <a:pt x="2404" y="22"/>
                </a:lnTo>
                <a:lnTo>
                  <a:pt x="2396" y="26"/>
                </a:lnTo>
                <a:lnTo>
                  <a:pt x="2386" y="28"/>
                </a:lnTo>
                <a:lnTo>
                  <a:pt x="2376" y="26"/>
                </a:lnTo>
                <a:lnTo>
                  <a:pt x="2368" y="26"/>
                </a:lnTo>
                <a:lnTo>
                  <a:pt x="2358" y="24"/>
                </a:lnTo>
                <a:lnTo>
                  <a:pt x="2338" y="24"/>
                </a:lnTo>
                <a:lnTo>
                  <a:pt x="2328" y="26"/>
                </a:lnTo>
                <a:lnTo>
                  <a:pt x="2322" y="28"/>
                </a:lnTo>
                <a:lnTo>
                  <a:pt x="2322" y="30"/>
                </a:lnTo>
                <a:lnTo>
                  <a:pt x="2326" y="34"/>
                </a:lnTo>
                <a:lnTo>
                  <a:pt x="2340" y="40"/>
                </a:lnTo>
                <a:lnTo>
                  <a:pt x="2356" y="44"/>
                </a:lnTo>
                <a:close/>
                <a:moveTo>
                  <a:pt x="3520" y="1350"/>
                </a:moveTo>
                <a:lnTo>
                  <a:pt x="3520" y="1350"/>
                </a:lnTo>
                <a:lnTo>
                  <a:pt x="3538" y="1350"/>
                </a:lnTo>
                <a:lnTo>
                  <a:pt x="3556" y="1350"/>
                </a:lnTo>
                <a:lnTo>
                  <a:pt x="3570" y="1346"/>
                </a:lnTo>
                <a:lnTo>
                  <a:pt x="3584" y="1340"/>
                </a:lnTo>
                <a:lnTo>
                  <a:pt x="3590" y="1336"/>
                </a:lnTo>
                <a:lnTo>
                  <a:pt x="3594" y="1332"/>
                </a:lnTo>
                <a:lnTo>
                  <a:pt x="3596" y="1328"/>
                </a:lnTo>
                <a:lnTo>
                  <a:pt x="3596" y="1324"/>
                </a:lnTo>
                <a:lnTo>
                  <a:pt x="3596" y="1318"/>
                </a:lnTo>
                <a:lnTo>
                  <a:pt x="3594" y="1312"/>
                </a:lnTo>
                <a:lnTo>
                  <a:pt x="3592" y="1310"/>
                </a:lnTo>
                <a:lnTo>
                  <a:pt x="3590" y="1310"/>
                </a:lnTo>
                <a:lnTo>
                  <a:pt x="3582" y="1314"/>
                </a:lnTo>
                <a:lnTo>
                  <a:pt x="3572" y="1318"/>
                </a:lnTo>
                <a:lnTo>
                  <a:pt x="3560" y="1320"/>
                </a:lnTo>
                <a:lnTo>
                  <a:pt x="3538" y="1324"/>
                </a:lnTo>
                <a:lnTo>
                  <a:pt x="3512" y="1326"/>
                </a:lnTo>
                <a:lnTo>
                  <a:pt x="3500" y="1324"/>
                </a:lnTo>
                <a:lnTo>
                  <a:pt x="3496" y="1322"/>
                </a:lnTo>
                <a:lnTo>
                  <a:pt x="3492" y="1318"/>
                </a:lnTo>
                <a:lnTo>
                  <a:pt x="3486" y="1316"/>
                </a:lnTo>
                <a:lnTo>
                  <a:pt x="3478" y="1316"/>
                </a:lnTo>
                <a:lnTo>
                  <a:pt x="3460" y="1314"/>
                </a:lnTo>
                <a:lnTo>
                  <a:pt x="3440" y="1310"/>
                </a:lnTo>
                <a:lnTo>
                  <a:pt x="3420" y="1306"/>
                </a:lnTo>
                <a:lnTo>
                  <a:pt x="3400" y="1298"/>
                </a:lnTo>
                <a:lnTo>
                  <a:pt x="3364" y="1284"/>
                </a:lnTo>
                <a:lnTo>
                  <a:pt x="3336" y="1274"/>
                </a:lnTo>
                <a:lnTo>
                  <a:pt x="3330" y="1270"/>
                </a:lnTo>
                <a:lnTo>
                  <a:pt x="3326" y="1268"/>
                </a:lnTo>
                <a:lnTo>
                  <a:pt x="3326" y="1264"/>
                </a:lnTo>
                <a:lnTo>
                  <a:pt x="3328" y="1258"/>
                </a:lnTo>
                <a:lnTo>
                  <a:pt x="3330" y="1244"/>
                </a:lnTo>
                <a:lnTo>
                  <a:pt x="3332" y="1236"/>
                </a:lnTo>
                <a:lnTo>
                  <a:pt x="3332" y="1226"/>
                </a:lnTo>
                <a:lnTo>
                  <a:pt x="3332" y="1218"/>
                </a:lnTo>
                <a:lnTo>
                  <a:pt x="3328" y="1212"/>
                </a:lnTo>
                <a:lnTo>
                  <a:pt x="3324" y="1208"/>
                </a:lnTo>
                <a:lnTo>
                  <a:pt x="3320" y="1206"/>
                </a:lnTo>
                <a:lnTo>
                  <a:pt x="3308" y="1204"/>
                </a:lnTo>
                <a:lnTo>
                  <a:pt x="3302" y="1202"/>
                </a:lnTo>
                <a:lnTo>
                  <a:pt x="3298" y="1200"/>
                </a:lnTo>
                <a:lnTo>
                  <a:pt x="3292" y="1196"/>
                </a:lnTo>
                <a:lnTo>
                  <a:pt x="3290" y="1190"/>
                </a:lnTo>
                <a:lnTo>
                  <a:pt x="3288" y="1186"/>
                </a:lnTo>
                <a:lnTo>
                  <a:pt x="3288" y="1180"/>
                </a:lnTo>
                <a:lnTo>
                  <a:pt x="3290" y="1174"/>
                </a:lnTo>
                <a:lnTo>
                  <a:pt x="3292" y="1172"/>
                </a:lnTo>
                <a:lnTo>
                  <a:pt x="3294" y="1174"/>
                </a:lnTo>
                <a:lnTo>
                  <a:pt x="3298" y="1178"/>
                </a:lnTo>
                <a:lnTo>
                  <a:pt x="3300" y="1180"/>
                </a:lnTo>
                <a:lnTo>
                  <a:pt x="3302" y="1172"/>
                </a:lnTo>
                <a:lnTo>
                  <a:pt x="3302" y="1154"/>
                </a:lnTo>
                <a:lnTo>
                  <a:pt x="3300" y="1142"/>
                </a:lnTo>
                <a:lnTo>
                  <a:pt x="3296" y="1130"/>
                </a:lnTo>
                <a:lnTo>
                  <a:pt x="3290" y="1118"/>
                </a:lnTo>
                <a:lnTo>
                  <a:pt x="3284" y="1108"/>
                </a:lnTo>
                <a:lnTo>
                  <a:pt x="3266" y="1086"/>
                </a:lnTo>
                <a:lnTo>
                  <a:pt x="3250" y="1064"/>
                </a:lnTo>
                <a:lnTo>
                  <a:pt x="3244" y="1054"/>
                </a:lnTo>
                <a:lnTo>
                  <a:pt x="3238" y="1044"/>
                </a:lnTo>
                <a:lnTo>
                  <a:pt x="3234" y="1028"/>
                </a:lnTo>
                <a:lnTo>
                  <a:pt x="3234" y="1014"/>
                </a:lnTo>
                <a:lnTo>
                  <a:pt x="3234" y="1002"/>
                </a:lnTo>
                <a:lnTo>
                  <a:pt x="3236" y="998"/>
                </a:lnTo>
                <a:lnTo>
                  <a:pt x="3242" y="998"/>
                </a:lnTo>
                <a:lnTo>
                  <a:pt x="3248" y="1002"/>
                </a:lnTo>
                <a:lnTo>
                  <a:pt x="3256" y="1006"/>
                </a:lnTo>
                <a:lnTo>
                  <a:pt x="3274" y="1020"/>
                </a:lnTo>
                <a:lnTo>
                  <a:pt x="3290" y="1038"/>
                </a:lnTo>
                <a:lnTo>
                  <a:pt x="3302" y="1050"/>
                </a:lnTo>
                <a:lnTo>
                  <a:pt x="3308" y="1056"/>
                </a:lnTo>
                <a:lnTo>
                  <a:pt x="3312" y="1058"/>
                </a:lnTo>
                <a:lnTo>
                  <a:pt x="3318" y="1054"/>
                </a:lnTo>
                <a:lnTo>
                  <a:pt x="3330" y="1048"/>
                </a:lnTo>
                <a:lnTo>
                  <a:pt x="3344" y="1038"/>
                </a:lnTo>
                <a:lnTo>
                  <a:pt x="3350" y="1032"/>
                </a:lnTo>
                <a:lnTo>
                  <a:pt x="3358" y="1024"/>
                </a:lnTo>
                <a:lnTo>
                  <a:pt x="3362" y="1016"/>
                </a:lnTo>
                <a:lnTo>
                  <a:pt x="3366" y="1006"/>
                </a:lnTo>
                <a:lnTo>
                  <a:pt x="3366" y="1000"/>
                </a:lnTo>
                <a:lnTo>
                  <a:pt x="3366" y="994"/>
                </a:lnTo>
                <a:lnTo>
                  <a:pt x="3360" y="982"/>
                </a:lnTo>
                <a:lnTo>
                  <a:pt x="3352" y="966"/>
                </a:lnTo>
                <a:lnTo>
                  <a:pt x="3340" y="952"/>
                </a:lnTo>
                <a:lnTo>
                  <a:pt x="3318" y="924"/>
                </a:lnTo>
                <a:lnTo>
                  <a:pt x="3310" y="910"/>
                </a:lnTo>
                <a:lnTo>
                  <a:pt x="3304" y="900"/>
                </a:lnTo>
                <a:lnTo>
                  <a:pt x="3302" y="892"/>
                </a:lnTo>
                <a:lnTo>
                  <a:pt x="3302" y="888"/>
                </a:lnTo>
                <a:lnTo>
                  <a:pt x="3304" y="884"/>
                </a:lnTo>
                <a:lnTo>
                  <a:pt x="3308" y="884"/>
                </a:lnTo>
                <a:lnTo>
                  <a:pt x="3316" y="880"/>
                </a:lnTo>
                <a:lnTo>
                  <a:pt x="3322" y="878"/>
                </a:lnTo>
                <a:lnTo>
                  <a:pt x="3326" y="872"/>
                </a:lnTo>
                <a:lnTo>
                  <a:pt x="3330" y="868"/>
                </a:lnTo>
                <a:lnTo>
                  <a:pt x="3334" y="866"/>
                </a:lnTo>
                <a:lnTo>
                  <a:pt x="3336" y="868"/>
                </a:lnTo>
                <a:lnTo>
                  <a:pt x="3340" y="872"/>
                </a:lnTo>
                <a:lnTo>
                  <a:pt x="3342" y="876"/>
                </a:lnTo>
                <a:lnTo>
                  <a:pt x="3342" y="882"/>
                </a:lnTo>
                <a:lnTo>
                  <a:pt x="3342" y="886"/>
                </a:lnTo>
                <a:lnTo>
                  <a:pt x="3340" y="892"/>
                </a:lnTo>
                <a:lnTo>
                  <a:pt x="3338" y="900"/>
                </a:lnTo>
                <a:lnTo>
                  <a:pt x="3340" y="906"/>
                </a:lnTo>
                <a:lnTo>
                  <a:pt x="3350" y="922"/>
                </a:lnTo>
                <a:lnTo>
                  <a:pt x="3354" y="926"/>
                </a:lnTo>
                <a:lnTo>
                  <a:pt x="3356" y="924"/>
                </a:lnTo>
                <a:lnTo>
                  <a:pt x="3362" y="906"/>
                </a:lnTo>
                <a:lnTo>
                  <a:pt x="3366" y="896"/>
                </a:lnTo>
                <a:lnTo>
                  <a:pt x="3368" y="890"/>
                </a:lnTo>
                <a:lnTo>
                  <a:pt x="3370" y="882"/>
                </a:lnTo>
                <a:lnTo>
                  <a:pt x="3376" y="876"/>
                </a:lnTo>
                <a:lnTo>
                  <a:pt x="3390" y="868"/>
                </a:lnTo>
                <a:lnTo>
                  <a:pt x="3410" y="860"/>
                </a:lnTo>
                <a:lnTo>
                  <a:pt x="3432" y="850"/>
                </a:lnTo>
                <a:lnTo>
                  <a:pt x="3440" y="846"/>
                </a:lnTo>
                <a:lnTo>
                  <a:pt x="3446" y="840"/>
                </a:lnTo>
                <a:lnTo>
                  <a:pt x="3454" y="832"/>
                </a:lnTo>
                <a:lnTo>
                  <a:pt x="3462" y="818"/>
                </a:lnTo>
                <a:lnTo>
                  <a:pt x="3470" y="800"/>
                </a:lnTo>
                <a:lnTo>
                  <a:pt x="3480" y="774"/>
                </a:lnTo>
                <a:lnTo>
                  <a:pt x="3484" y="760"/>
                </a:lnTo>
                <a:lnTo>
                  <a:pt x="3486" y="750"/>
                </a:lnTo>
                <a:lnTo>
                  <a:pt x="3486" y="742"/>
                </a:lnTo>
                <a:lnTo>
                  <a:pt x="3484" y="736"/>
                </a:lnTo>
                <a:lnTo>
                  <a:pt x="3478" y="726"/>
                </a:lnTo>
                <a:lnTo>
                  <a:pt x="3472" y="718"/>
                </a:lnTo>
                <a:lnTo>
                  <a:pt x="3464" y="704"/>
                </a:lnTo>
                <a:lnTo>
                  <a:pt x="3454" y="690"/>
                </a:lnTo>
                <a:lnTo>
                  <a:pt x="3434" y="662"/>
                </a:lnTo>
                <a:lnTo>
                  <a:pt x="3428" y="654"/>
                </a:lnTo>
                <a:lnTo>
                  <a:pt x="3428" y="652"/>
                </a:lnTo>
                <a:lnTo>
                  <a:pt x="3430" y="650"/>
                </a:lnTo>
                <a:lnTo>
                  <a:pt x="3440" y="646"/>
                </a:lnTo>
                <a:lnTo>
                  <a:pt x="3442" y="644"/>
                </a:lnTo>
                <a:lnTo>
                  <a:pt x="3444" y="640"/>
                </a:lnTo>
                <a:lnTo>
                  <a:pt x="3444" y="638"/>
                </a:lnTo>
                <a:lnTo>
                  <a:pt x="3442" y="634"/>
                </a:lnTo>
                <a:lnTo>
                  <a:pt x="3434" y="628"/>
                </a:lnTo>
                <a:lnTo>
                  <a:pt x="3422" y="622"/>
                </a:lnTo>
                <a:lnTo>
                  <a:pt x="3416" y="620"/>
                </a:lnTo>
                <a:lnTo>
                  <a:pt x="3410" y="620"/>
                </a:lnTo>
                <a:lnTo>
                  <a:pt x="3404" y="622"/>
                </a:lnTo>
                <a:lnTo>
                  <a:pt x="3396" y="626"/>
                </a:lnTo>
                <a:lnTo>
                  <a:pt x="3392" y="626"/>
                </a:lnTo>
                <a:lnTo>
                  <a:pt x="3386" y="626"/>
                </a:lnTo>
                <a:lnTo>
                  <a:pt x="3380" y="624"/>
                </a:lnTo>
                <a:lnTo>
                  <a:pt x="3378" y="620"/>
                </a:lnTo>
                <a:lnTo>
                  <a:pt x="3376" y="618"/>
                </a:lnTo>
                <a:lnTo>
                  <a:pt x="3378" y="612"/>
                </a:lnTo>
                <a:lnTo>
                  <a:pt x="3386" y="600"/>
                </a:lnTo>
                <a:lnTo>
                  <a:pt x="3398" y="584"/>
                </a:lnTo>
                <a:lnTo>
                  <a:pt x="3404" y="578"/>
                </a:lnTo>
                <a:lnTo>
                  <a:pt x="3408" y="576"/>
                </a:lnTo>
                <a:lnTo>
                  <a:pt x="3410" y="576"/>
                </a:lnTo>
                <a:lnTo>
                  <a:pt x="3412" y="580"/>
                </a:lnTo>
                <a:lnTo>
                  <a:pt x="3416" y="590"/>
                </a:lnTo>
                <a:lnTo>
                  <a:pt x="3418" y="596"/>
                </a:lnTo>
                <a:lnTo>
                  <a:pt x="3422" y="600"/>
                </a:lnTo>
                <a:lnTo>
                  <a:pt x="3426" y="602"/>
                </a:lnTo>
                <a:lnTo>
                  <a:pt x="3430" y="604"/>
                </a:lnTo>
                <a:lnTo>
                  <a:pt x="3436" y="600"/>
                </a:lnTo>
                <a:lnTo>
                  <a:pt x="3442" y="596"/>
                </a:lnTo>
                <a:lnTo>
                  <a:pt x="3446" y="596"/>
                </a:lnTo>
                <a:lnTo>
                  <a:pt x="3448" y="596"/>
                </a:lnTo>
                <a:lnTo>
                  <a:pt x="3458" y="602"/>
                </a:lnTo>
                <a:lnTo>
                  <a:pt x="3470" y="608"/>
                </a:lnTo>
                <a:lnTo>
                  <a:pt x="3482" y="618"/>
                </a:lnTo>
                <a:lnTo>
                  <a:pt x="3494" y="632"/>
                </a:lnTo>
                <a:lnTo>
                  <a:pt x="3504" y="648"/>
                </a:lnTo>
                <a:lnTo>
                  <a:pt x="3510" y="662"/>
                </a:lnTo>
                <a:lnTo>
                  <a:pt x="3516" y="672"/>
                </a:lnTo>
                <a:lnTo>
                  <a:pt x="3520" y="674"/>
                </a:lnTo>
                <a:lnTo>
                  <a:pt x="3524" y="674"/>
                </a:lnTo>
                <a:lnTo>
                  <a:pt x="3534" y="672"/>
                </a:lnTo>
                <a:lnTo>
                  <a:pt x="3538" y="668"/>
                </a:lnTo>
                <a:lnTo>
                  <a:pt x="3542" y="660"/>
                </a:lnTo>
                <a:lnTo>
                  <a:pt x="3546" y="650"/>
                </a:lnTo>
                <a:lnTo>
                  <a:pt x="3548" y="644"/>
                </a:lnTo>
                <a:lnTo>
                  <a:pt x="3546" y="640"/>
                </a:lnTo>
                <a:lnTo>
                  <a:pt x="3542" y="634"/>
                </a:lnTo>
                <a:lnTo>
                  <a:pt x="3538" y="630"/>
                </a:lnTo>
                <a:lnTo>
                  <a:pt x="3516" y="610"/>
                </a:lnTo>
                <a:lnTo>
                  <a:pt x="3508" y="604"/>
                </a:lnTo>
                <a:lnTo>
                  <a:pt x="3500" y="598"/>
                </a:lnTo>
                <a:lnTo>
                  <a:pt x="3500" y="596"/>
                </a:lnTo>
                <a:lnTo>
                  <a:pt x="3498" y="594"/>
                </a:lnTo>
                <a:lnTo>
                  <a:pt x="3502" y="588"/>
                </a:lnTo>
                <a:lnTo>
                  <a:pt x="3506" y="584"/>
                </a:lnTo>
                <a:lnTo>
                  <a:pt x="3508" y="580"/>
                </a:lnTo>
                <a:lnTo>
                  <a:pt x="3508" y="570"/>
                </a:lnTo>
                <a:lnTo>
                  <a:pt x="3508" y="560"/>
                </a:lnTo>
                <a:lnTo>
                  <a:pt x="3510" y="552"/>
                </a:lnTo>
                <a:lnTo>
                  <a:pt x="3512" y="548"/>
                </a:lnTo>
                <a:lnTo>
                  <a:pt x="3516" y="546"/>
                </a:lnTo>
                <a:lnTo>
                  <a:pt x="3526" y="544"/>
                </a:lnTo>
                <a:lnTo>
                  <a:pt x="3538" y="542"/>
                </a:lnTo>
                <a:lnTo>
                  <a:pt x="3552" y="538"/>
                </a:lnTo>
                <a:lnTo>
                  <a:pt x="3558" y="534"/>
                </a:lnTo>
                <a:lnTo>
                  <a:pt x="3562" y="528"/>
                </a:lnTo>
                <a:lnTo>
                  <a:pt x="3566" y="520"/>
                </a:lnTo>
                <a:lnTo>
                  <a:pt x="3568" y="512"/>
                </a:lnTo>
                <a:lnTo>
                  <a:pt x="3570" y="492"/>
                </a:lnTo>
                <a:lnTo>
                  <a:pt x="3572" y="470"/>
                </a:lnTo>
                <a:lnTo>
                  <a:pt x="3570" y="460"/>
                </a:lnTo>
                <a:lnTo>
                  <a:pt x="3568" y="450"/>
                </a:lnTo>
                <a:lnTo>
                  <a:pt x="3562" y="436"/>
                </a:lnTo>
                <a:lnTo>
                  <a:pt x="3556" y="424"/>
                </a:lnTo>
                <a:lnTo>
                  <a:pt x="3548" y="416"/>
                </a:lnTo>
                <a:lnTo>
                  <a:pt x="3546" y="414"/>
                </a:lnTo>
                <a:lnTo>
                  <a:pt x="3546" y="412"/>
                </a:lnTo>
                <a:lnTo>
                  <a:pt x="3552" y="412"/>
                </a:lnTo>
                <a:lnTo>
                  <a:pt x="3562" y="416"/>
                </a:lnTo>
                <a:lnTo>
                  <a:pt x="3574" y="424"/>
                </a:lnTo>
                <a:lnTo>
                  <a:pt x="3580" y="430"/>
                </a:lnTo>
                <a:lnTo>
                  <a:pt x="3586" y="440"/>
                </a:lnTo>
                <a:lnTo>
                  <a:pt x="3598" y="468"/>
                </a:lnTo>
                <a:lnTo>
                  <a:pt x="3610" y="500"/>
                </a:lnTo>
                <a:lnTo>
                  <a:pt x="3616" y="524"/>
                </a:lnTo>
                <a:lnTo>
                  <a:pt x="3620" y="540"/>
                </a:lnTo>
                <a:lnTo>
                  <a:pt x="3622" y="550"/>
                </a:lnTo>
                <a:lnTo>
                  <a:pt x="3628" y="558"/>
                </a:lnTo>
                <a:lnTo>
                  <a:pt x="3638" y="572"/>
                </a:lnTo>
                <a:lnTo>
                  <a:pt x="3650" y="584"/>
                </a:lnTo>
                <a:lnTo>
                  <a:pt x="3652" y="588"/>
                </a:lnTo>
                <a:lnTo>
                  <a:pt x="3652" y="592"/>
                </a:lnTo>
                <a:lnTo>
                  <a:pt x="3650" y="600"/>
                </a:lnTo>
                <a:lnTo>
                  <a:pt x="3646" y="616"/>
                </a:lnTo>
                <a:lnTo>
                  <a:pt x="3642" y="624"/>
                </a:lnTo>
                <a:lnTo>
                  <a:pt x="3638" y="630"/>
                </a:lnTo>
                <a:lnTo>
                  <a:pt x="3634" y="636"/>
                </a:lnTo>
                <a:lnTo>
                  <a:pt x="3628" y="642"/>
                </a:lnTo>
                <a:lnTo>
                  <a:pt x="3614" y="648"/>
                </a:lnTo>
                <a:lnTo>
                  <a:pt x="3596" y="654"/>
                </a:lnTo>
                <a:lnTo>
                  <a:pt x="3584" y="658"/>
                </a:lnTo>
                <a:lnTo>
                  <a:pt x="3580" y="662"/>
                </a:lnTo>
                <a:lnTo>
                  <a:pt x="3576" y="666"/>
                </a:lnTo>
                <a:lnTo>
                  <a:pt x="3572" y="676"/>
                </a:lnTo>
                <a:lnTo>
                  <a:pt x="3564" y="690"/>
                </a:lnTo>
                <a:lnTo>
                  <a:pt x="3560" y="700"/>
                </a:lnTo>
                <a:lnTo>
                  <a:pt x="3560" y="706"/>
                </a:lnTo>
                <a:lnTo>
                  <a:pt x="3562" y="710"/>
                </a:lnTo>
                <a:lnTo>
                  <a:pt x="3564" y="714"/>
                </a:lnTo>
                <a:lnTo>
                  <a:pt x="3576" y="720"/>
                </a:lnTo>
                <a:lnTo>
                  <a:pt x="3586" y="724"/>
                </a:lnTo>
                <a:lnTo>
                  <a:pt x="3592" y="726"/>
                </a:lnTo>
                <a:lnTo>
                  <a:pt x="3596" y="724"/>
                </a:lnTo>
                <a:lnTo>
                  <a:pt x="3600" y="722"/>
                </a:lnTo>
                <a:lnTo>
                  <a:pt x="3604" y="716"/>
                </a:lnTo>
                <a:lnTo>
                  <a:pt x="3612" y="704"/>
                </a:lnTo>
                <a:lnTo>
                  <a:pt x="3618" y="700"/>
                </a:lnTo>
                <a:lnTo>
                  <a:pt x="3624" y="694"/>
                </a:lnTo>
                <a:lnTo>
                  <a:pt x="3636" y="686"/>
                </a:lnTo>
                <a:lnTo>
                  <a:pt x="3652" y="680"/>
                </a:lnTo>
                <a:lnTo>
                  <a:pt x="3668" y="676"/>
                </a:lnTo>
                <a:lnTo>
                  <a:pt x="3688" y="674"/>
                </a:lnTo>
                <a:lnTo>
                  <a:pt x="3696" y="672"/>
                </a:lnTo>
                <a:lnTo>
                  <a:pt x="3698" y="670"/>
                </a:lnTo>
                <a:lnTo>
                  <a:pt x="3698" y="668"/>
                </a:lnTo>
                <a:lnTo>
                  <a:pt x="3698" y="660"/>
                </a:lnTo>
                <a:lnTo>
                  <a:pt x="3694" y="652"/>
                </a:lnTo>
                <a:lnTo>
                  <a:pt x="3684" y="632"/>
                </a:lnTo>
                <a:lnTo>
                  <a:pt x="3680" y="624"/>
                </a:lnTo>
                <a:lnTo>
                  <a:pt x="3678" y="616"/>
                </a:lnTo>
                <a:lnTo>
                  <a:pt x="3674" y="588"/>
                </a:lnTo>
                <a:lnTo>
                  <a:pt x="3672" y="578"/>
                </a:lnTo>
                <a:lnTo>
                  <a:pt x="3668" y="566"/>
                </a:lnTo>
                <a:lnTo>
                  <a:pt x="3666" y="562"/>
                </a:lnTo>
                <a:lnTo>
                  <a:pt x="3666" y="558"/>
                </a:lnTo>
                <a:lnTo>
                  <a:pt x="3668" y="554"/>
                </a:lnTo>
                <a:lnTo>
                  <a:pt x="3670" y="552"/>
                </a:lnTo>
                <a:lnTo>
                  <a:pt x="3694" y="542"/>
                </a:lnTo>
                <a:lnTo>
                  <a:pt x="3700" y="536"/>
                </a:lnTo>
                <a:lnTo>
                  <a:pt x="3706" y="532"/>
                </a:lnTo>
                <a:lnTo>
                  <a:pt x="3708" y="528"/>
                </a:lnTo>
                <a:lnTo>
                  <a:pt x="3710" y="522"/>
                </a:lnTo>
                <a:lnTo>
                  <a:pt x="3710" y="518"/>
                </a:lnTo>
                <a:lnTo>
                  <a:pt x="3708" y="514"/>
                </a:lnTo>
                <a:lnTo>
                  <a:pt x="3706" y="512"/>
                </a:lnTo>
                <a:lnTo>
                  <a:pt x="3702" y="510"/>
                </a:lnTo>
                <a:lnTo>
                  <a:pt x="3692" y="512"/>
                </a:lnTo>
                <a:lnTo>
                  <a:pt x="3682" y="514"/>
                </a:lnTo>
                <a:lnTo>
                  <a:pt x="3670" y="518"/>
                </a:lnTo>
                <a:lnTo>
                  <a:pt x="3652" y="518"/>
                </a:lnTo>
                <a:lnTo>
                  <a:pt x="3644" y="516"/>
                </a:lnTo>
                <a:lnTo>
                  <a:pt x="3638" y="512"/>
                </a:lnTo>
                <a:lnTo>
                  <a:pt x="3634" y="508"/>
                </a:lnTo>
                <a:lnTo>
                  <a:pt x="3632" y="504"/>
                </a:lnTo>
                <a:lnTo>
                  <a:pt x="3628" y="494"/>
                </a:lnTo>
                <a:lnTo>
                  <a:pt x="3626" y="486"/>
                </a:lnTo>
                <a:lnTo>
                  <a:pt x="3620" y="478"/>
                </a:lnTo>
                <a:lnTo>
                  <a:pt x="3616" y="466"/>
                </a:lnTo>
                <a:lnTo>
                  <a:pt x="3610" y="456"/>
                </a:lnTo>
                <a:lnTo>
                  <a:pt x="3608" y="444"/>
                </a:lnTo>
                <a:lnTo>
                  <a:pt x="3606" y="438"/>
                </a:lnTo>
                <a:lnTo>
                  <a:pt x="3604" y="432"/>
                </a:lnTo>
                <a:lnTo>
                  <a:pt x="3594" y="418"/>
                </a:lnTo>
                <a:lnTo>
                  <a:pt x="3566" y="392"/>
                </a:lnTo>
                <a:lnTo>
                  <a:pt x="3546" y="376"/>
                </a:lnTo>
                <a:lnTo>
                  <a:pt x="3542" y="372"/>
                </a:lnTo>
                <a:lnTo>
                  <a:pt x="3540" y="372"/>
                </a:lnTo>
                <a:lnTo>
                  <a:pt x="3540" y="374"/>
                </a:lnTo>
                <a:lnTo>
                  <a:pt x="3540" y="376"/>
                </a:lnTo>
                <a:lnTo>
                  <a:pt x="3538" y="376"/>
                </a:lnTo>
                <a:lnTo>
                  <a:pt x="3532" y="376"/>
                </a:lnTo>
                <a:lnTo>
                  <a:pt x="3522" y="374"/>
                </a:lnTo>
                <a:lnTo>
                  <a:pt x="3506" y="372"/>
                </a:lnTo>
                <a:lnTo>
                  <a:pt x="3492" y="370"/>
                </a:lnTo>
                <a:lnTo>
                  <a:pt x="3480" y="372"/>
                </a:lnTo>
                <a:lnTo>
                  <a:pt x="3470" y="372"/>
                </a:lnTo>
                <a:lnTo>
                  <a:pt x="3458" y="372"/>
                </a:lnTo>
                <a:lnTo>
                  <a:pt x="3452" y="370"/>
                </a:lnTo>
                <a:lnTo>
                  <a:pt x="3448" y="366"/>
                </a:lnTo>
                <a:lnTo>
                  <a:pt x="3450" y="360"/>
                </a:lnTo>
                <a:lnTo>
                  <a:pt x="3452" y="352"/>
                </a:lnTo>
                <a:lnTo>
                  <a:pt x="3468" y="314"/>
                </a:lnTo>
                <a:lnTo>
                  <a:pt x="3470" y="306"/>
                </a:lnTo>
                <a:lnTo>
                  <a:pt x="3476" y="302"/>
                </a:lnTo>
                <a:lnTo>
                  <a:pt x="3482" y="300"/>
                </a:lnTo>
                <a:lnTo>
                  <a:pt x="3488" y="300"/>
                </a:lnTo>
                <a:lnTo>
                  <a:pt x="3504" y="302"/>
                </a:lnTo>
                <a:lnTo>
                  <a:pt x="3518" y="304"/>
                </a:lnTo>
                <a:lnTo>
                  <a:pt x="3542" y="306"/>
                </a:lnTo>
                <a:lnTo>
                  <a:pt x="3572" y="312"/>
                </a:lnTo>
                <a:lnTo>
                  <a:pt x="3580" y="314"/>
                </a:lnTo>
                <a:lnTo>
                  <a:pt x="3586" y="312"/>
                </a:lnTo>
                <a:lnTo>
                  <a:pt x="3588" y="308"/>
                </a:lnTo>
                <a:lnTo>
                  <a:pt x="3590" y="304"/>
                </a:lnTo>
                <a:lnTo>
                  <a:pt x="3590" y="292"/>
                </a:lnTo>
                <a:lnTo>
                  <a:pt x="3592" y="276"/>
                </a:lnTo>
                <a:lnTo>
                  <a:pt x="3594" y="272"/>
                </a:lnTo>
                <a:lnTo>
                  <a:pt x="3596" y="268"/>
                </a:lnTo>
                <a:lnTo>
                  <a:pt x="3600" y="266"/>
                </a:lnTo>
                <a:lnTo>
                  <a:pt x="3604" y="266"/>
                </a:lnTo>
                <a:lnTo>
                  <a:pt x="3614" y="270"/>
                </a:lnTo>
                <a:lnTo>
                  <a:pt x="3624" y="276"/>
                </a:lnTo>
                <a:lnTo>
                  <a:pt x="3634" y="278"/>
                </a:lnTo>
                <a:lnTo>
                  <a:pt x="3640" y="280"/>
                </a:lnTo>
                <a:lnTo>
                  <a:pt x="3642" y="278"/>
                </a:lnTo>
                <a:lnTo>
                  <a:pt x="3642" y="276"/>
                </a:lnTo>
                <a:lnTo>
                  <a:pt x="3644" y="268"/>
                </a:lnTo>
                <a:lnTo>
                  <a:pt x="3644" y="264"/>
                </a:lnTo>
                <a:lnTo>
                  <a:pt x="3646" y="260"/>
                </a:lnTo>
                <a:lnTo>
                  <a:pt x="3648" y="256"/>
                </a:lnTo>
                <a:lnTo>
                  <a:pt x="3652" y="256"/>
                </a:lnTo>
                <a:lnTo>
                  <a:pt x="3656" y="254"/>
                </a:lnTo>
                <a:lnTo>
                  <a:pt x="3660" y="256"/>
                </a:lnTo>
                <a:lnTo>
                  <a:pt x="3664" y="258"/>
                </a:lnTo>
                <a:lnTo>
                  <a:pt x="3670" y="264"/>
                </a:lnTo>
                <a:lnTo>
                  <a:pt x="3672" y="268"/>
                </a:lnTo>
                <a:lnTo>
                  <a:pt x="3670" y="276"/>
                </a:lnTo>
                <a:lnTo>
                  <a:pt x="3668" y="282"/>
                </a:lnTo>
                <a:lnTo>
                  <a:pt x="3664" y="290"/>
                </a:lnTo>
                <a:lnTo>
                  <a:pt x="3654" y="300"/>
                </a:lnTo>
                <a:lnTo>
                  <a:pt x="3648" y="306"/>
                </a:lnTo>
                <a:lnTo>
                  <a:pt x="3648" y="310"/>
                </a:lnTo>
                <a:lnTo>
                  <a:pt x="3646" y="322"/>
                </a:lnTo>
                <a:lnTo>
                  <a:pt x="3646" y="328"/>
                </a:lnTo>
                <a:lnTo>
                  <a:pt x="3648" y="336"/>
                </a:lnTo>
                <a:lnTo>
                  <a:pt x="3652" y="342"/>
                </a:lnTo>
                <a:lnTo>
                  <a:pt x="3658" y="346"/>
                </a:lnTo>
                <a:lnTo>
                  <a:pt x="3666" y="352"/>
                </a:lnTo>
                <a:lnTo>
                  <a:pt x="3674" y="358"/>
                </a:lnTo>
                <a:lnTo>
                  <a:pt x="3694" y="378"/>
                </a:lnTo>
                <a:lnTo>
                  <a:pt x="3716" y="400"/>
                </a:lnTo>
                <a:lnTo>
                  <a:pt x="3734" y="414"/>
                </a:lnTo>
                <a:lnTo>
                  <a:pt x="3742" y="418"/>
                </a:lnTo>
                <a:lnTo>
                  <a:pt x="3746" y="416"/>
                </a:lnTo>
                <a:lnTo>
                  <a:pt x="3746" y="412"/>
                </a:lnTo>
                <a:lnTo>
                  <a:pt x="3746" y="404"/>
                </a:lnTo>
                <a:lnTo>
                  <a:pt x="3744" y="384"/>
                </a:lnTo>
                <a:lnTo>
                  <a:pt x="3742" y="360"/>
                </a:lnTo>
                <a:lnTo>
                  <a:pt x="3740" y="352"/>
                </a:lnTo>
                <a:lnTo>
                  <a:pt x="3738" y="344"/>
                </a:lnTo>
                <a:lnTo>
                  <a:pt x="3734" y="338"/>
                </a:lnTo>
                <a:lnTo>
                  <a:pt x="3730" y="334"/>
                </a:lnTo>
                <a:lnTo>
                  <a:pt x="3718" y="324"/>
                </a:lnTo>
                <a:lnTo>
                  <a:pt x="3712" y="318"/>
                </a:lnTo>
                <a:lnTo>
                  <a:pt x="3706" y="308"/>
                </a:lnTo>
                <a:lnTo>
                  <a:pt x="3700" y="294"/>
                </a:lnTo>
                <a:lnTo>
                  <a:pt x="3700" y="292"/>
                </a:lnTo>
                <a:lnTo>
                  <a:pt x="3702" y="292"/>
                </a:lnTo>
                <a:lnTo>
                  <a:pt x="3712" y="292"/>
                </a:lnTo>
                <a:lnTo>
                  <a:pt x="3730" y="294"/>
                </a:lnTo>
                <a:lnTo>
                  <a:pt x="3746" y="292"/>
                </a:lnTo>
                <a:lnTo>
                  <a:pt x="3756" y="288"/>
                </a:lnTo>
                <a:lnTo>
                  <a:pt x="3762" y="282"/>
                </a:lnTo>
                <a:lnTo>
                  <a:pt x="3766" y="276"/>
                </a:lnTo>
                <a:lnTo>
                  <a:pt x="3772" y="270"/>
                </a:lnTo>
                <a:lnTo>
                  <a:pt x="3778" y="266"/>
                </a:lnTo>
                <a:lnTo>
                  <a:pt x="3788" y="266"/>
                </a:lnTo>
                <a:lnTo>
                  <a:pt x="3804" y="264"/>
                </a:lnTo>
                <a:lnTo>
                  <a:pt x="3812" y="264"/>
                </a:lnTo>
                <a:lnTo>
                  <a:pt x="3816" y="264"/>
                </a:lnTo>
                <a:lnTo>
                  <a:pt x="3818" y="262"/>
                </a:lnTo>
                <a:lnTo>
                  <a:pt x="3816" y="258"/>
                </a:lnTo>
                <a:lnTo>
                  <a:pt x="3810" y="250"/>
                </a:lnTo>
                <a:lnTo>
                  <a:pt x="3802" y="242"/>
                </a:lnTo>
                <a:lnTo>
                  <a:pt x="3798" y="238"/>
                </a:lnTo>
                <a:lnTo>
                  <a:pt x="3792" y="234"/>
                </a:lnTo>
                <a:lnTo>
                  <a:pt x="3782" y="230"/>
                </a:lnTo>
                <a:lnTo>
                  <a:pt x="3774" y="228"/>
                </a:lnTo>
                <a:lnTo>
                  <a:pt x="3774" y="226"/>
                </a:lnTo>
                <a:lnTo>
                  <a:pt x="3776" y="222"/>
                </a:lnTo>
                <a:lnTo>
                  <a:pt x="3780" y="220"/>
                </a:lnTo>
                <a:lnTo>
                  <a:pt x="3788" y="220"/>
                </a:lnTo>
                <a:lnTo>
                  <a:pt x="3808" y="224"/>
                </a:lnTo>
                <a:lnTo>
                  <a:pt x="3832" y="230"/>
                </a:lnTo>
                <a:lnTo>
                  <a:pt x="3850" y="236"/>
                </a:lnTo>
                <a:lnTo>
                  <a:pt x="3862" y="240"/>
                </a:lnTo>
                <a:lnTo>
                  <a:pt x="3866" y="240"/>
                </a:lnTo>
                <a:lnTo>
                  <a:pt x="3868" y="238"/>
                </a:lnTo>
                <a:lnTo>
                  <a:pt x="3866" y="230"/>
                </a:lnTo>
                <a:lnTo>
                  <a:pt x="3864" y="218"/>
                </a:lnTo>
                <a:lnTo>
                  <a:pt x="3862" y="212"/>
                </a:lnTo>
                <a:lnTo>
                  <a:pt x="3858" y="208"/>
                </a:lnTo>
                <a:lnTo>
                  <a:pt x="3854" y="206"/>
                </a:lnTo>
                <a:lnTo>
                  <a:pt x="3846" y="206"/>
                </a:lnTo>
                <a:lnTo>
                  <a:pt x="3822" y="202"/>
                </a:lnTo>
                <a:lnTo>
                  <a:pt x="3808" y="198"/>
                </a:lnTo>
                <a:lnTo>
                  <a:pt x="3788" y="192"/>
                </a:lnTo>
                <a:lnTo>
                  <a:pt x="3748" y="180"/>
                </a:lnTo>
                <a:lnTo>
                  <a:pt x="3710" y="168"/>
                </a:lnTo>
                <a:lnTo>
                  <a:pt x="3678" y="162"/>
                </a:lnTo>
                <a:lnTo>
                  <a:pt x="3658" y="160"/>
                </a:lnTo>
                <a:lnTo>
                  <a:pt x="3652" y="160"/>
                </a:lnTo>
                <a:lnTo>
                  <a:pt x="3648" y="158"/>
                </a:lnTo>
                <a:lnTo>
                  <a:pt x="3648" y="156"/>
                </a:lnTo>
                <a:lnTo>
                  <a:pt x="3650" y="154"/>
                </a:lnTo>
                <a:lnTo>
                  <a:pt x="3656" y="150"/>
                </a:lnTo>
                <a:lnTo>
                  <a:pt x="3666" y="148"/>
                </a:lnTo>
                <a:lnTo>
                  <a:pt x="3670" y="148"/>
                </a:lnTo>
                <a:lnTo>
                  <a:pt x="3672" y="146"/>
                </a:lnTo>
                <a:lnTo>
                  <a:pt x="3674" y="144"/>
                </a:lnTo>
                <a:lnTo>
                  <a:pt x="3674" y="142"/>
                </a:lnTo>
                <a:lnTo>
                  <a:pt x="3670" y="136"/>
                </a:lnTo>
                <a:lnTo>
                  <a:pt x="3662" y="130"/>
                </a:lnTo>
                <a:lnTo>
                  <a:pt x="3652" y="128"/>
                </a:lnTo>
                <a:lnTo>
                  <a:pt x="3644" y="128"/>
                </a:lnTo>
                <a:lnTo>
                  <a:pt x="3638" y="134"/>
                </a:lnTo>
                <a:lnTo>
                  <a:pt x="3632" y="144"/>
                </a:lnTo>
                <a:lnTo>
                  <a:pt x="3632" y="148"/>
                </a:lnTo>
                <a:lnTo>
                  <a:pt x="3632" y="152"/>
                </a:lnTo>
                <a:lnTo>
                  <a:pt x="3632" y="158"/>
                </a:lnTo>
                <a:lnTo>
                  <a:pt x="3632" y="160"/>
                </a:lnTo>
                <a:lnTo>
                  <a:pt x="3628" y="160"/>
                </a:lnTo>
                <a:lnTo>
                  <a:pt x="3608" y="160"/>
                </a:lnTo>
                <a:lnTo>
                  <a:pt x="3554" y="160"/>
                </a:lnTo>
                <a:lnTo>
                  <a:pt x="3528" y="158"/>
                </a:lnTo>
                <a:lnTo>
                  <a:pt x="3496" y="152"/>
                </a:lnTo>
                <a:lnTo>
                  <a:pt x="3466" y="148"/>
                </a:lnTo>
                <a:lnTo>
                  <a:pt x="3442" y="144"/>
                </a:lnTo>
                <a:lnTo>
                  <a:pt x="3394" y="142"/>
                </a:lnTo>
                <a:lnTo>
                  <a:pt x="3382" y="140"/>
                </a:lnTo>
                <a:lnTo>
                  <a:pt x="3372" y="138"/>
                </a:lnTo>
                <a:lnTo>
                  <a:pt x="3358" y="132"/>
                </a:lnTo>
                <a:lnTo>
                  <a:pt x="3342" y="126"/>
                </a:lnTo>
                <a:lnTo>
                  <a:pt x="3332" y="124"/>
                </a:lnTo>
                <a:lnTo>
                  <a:pt x="3318" y="124"/>
                </a:lnTo>
                <a:lnTo>
                  <a:pt x="3306" y="122"/>
                </a:lnTo>
                <a:lnTo>
                  <a:pt x="3298" y="120"/>
                </a:lnTo>
                <a:lnTo>
                  <a:pt x="3292" y="118"/>
                </a:lnTo>
                <a:lnTo>
                  <a:pt x="3288" y="114"/>
                </a:lnTo>
                <a:lnTo>
                  <a:pt x="3284" y="102"/>
                </a:lnTo>
                <a:lnTo>
                  <a:pt x="3280" y="96"/>
                </a:lnTo>
                <a:lnTo>
                  <a:pt x="3276" y="90"/>
                </a:lnTo>
                <a:lnTo>
                  <a:pt x="3270" y="84"/>
                </a:lnTo>
                <a:lnTo>
                  <a:pt x="3264" y="80"/>
                </a:lnTo>
                <a:lnTo>
                  <a:pt x="3258" y="78"/>
                </a:lnTo>
                <a:lnTo>
                  <a:pt x="3250" y="76"/>
                </a:lnTo>
                <a:lnTo>
                  <a:pt x="3230" y="76"/>
                </a:lnTo>
                <a:lnTo>
                  <a:pt x="3200" y="76"/>
                </a:lnTo>
                <a:lnTo>
                  <a:pt x="3184" y="78"/>
                </a:lnTo>
                <a:lnTo>
                  <a:pt x="3174" y="80"/>
                </a:lnTo>
                <a:lnTo>
                  <a:pt x="3170" y="82"/>
                </a:lnTo>
                <a:lnTo>
                  <a:pt x="3170" y="86"/>
                </a:lnTo>
                <a:lnTo>
                  <a:pt x="3172" y="92"/>
                </a:lnTo>
                <a:lnTo>
                  <a:pt x="3176" y="94"/>
                </a:lnTo>
                <a:lnTo>
                  <a:pt x="3186" y="100"/>
                </a:lnTo>
                <a:lnTo>
                  <a:pt x="3210" y="110"/>
                </a:lnTo>
                <a:lnTo>
                  <a:pt x="3226" y="118"/>
                </a:lnTo>
                <a:lnTo>
                  <a:pt x="3242" y="128"/>
                </a:lnTo>
                <a:lnTo>
                  <a:pt x="3246" y="134"/>
                </a:lnTo>
                <a:lnTo>
                  <a:pt x="3246" y="136"/>
                </a:lnTo>
                <a:lnTo>
                  <a:pt x="3244" y="138"/>
                </a:lnTo>
                <a:lnTo>
                  <a:pt x="3238" y="140"/>
                </a:lnTo>
                <a:lnTo>
                  <a:pt x="3228" y="140"/>
                </a:lnTo>
                <a:lnTo>
                  <a:pt x="3186" y="140"/>
                </a:lnTo>
                <a:lnTo>
                  <a:pt x="3178" y="140"/>
                </a:lnTo>
                <a:lnTo>
                  <a:pt x="3174" y="138"/>
                </a:lnTo>
                <a:lnTo>
                  <a:pt x="3164" y="134"/>
                </a:lnTo>
                <a:lnTo>
                  <a:pt x="3156" y="124"/>
                </a:lnTo>
                <a:lnTo>
                  <a:pt x="3140" y="114"/>
                </a:lnTo>
                <a:lnTo>
                  <a:pt x="3130" y="108"/>
                </a:lnTo>
                <a:lnTo>
                  <a:pt x="3116" y="106"/>
                </a:lnTo>
                <a:lnTo>
                  <a:pt x="3100" y="104"/>
                </a:lnTo>
                <a:lnTo>
                  <a:pt x="3082" y="104"/>
                </a:lnTo>
                <a:lnTo>
                  <a:pt x="3048" y="104"/>
                </a:lnTo>
                <a:lnTo>
                  <a:pt x="3018" y="106"/>
                </a:lnTo>
                <a:lnTo>
                  <a:pt x="2996" y="104"/>
                </a:lnTo>
                <a:lnTo>
                  <a:pt x="2984" y="102"/>
                </a:lnTo>
                <a:lnTo>
                  <a:pt x="2980" y="98"/>
                </a:lnTo>
                <a:lnTo>
                  <a:pt x="2976" y="94"/>
                </a:lnTo>
                <a:lnTo>
                  <a:pt x="2968" y="80"/>
                </a:lnTo>
                <a:lnTo>
                  <a:pt x="2962" y="72"/>
                </a:lnTo>
                <a:lnTo>
                  <a:pt x="2954" y="68"/>
                </a:lnTo>
                <a:lnTo>
                  <a:pt x="2946" y="64"/>
                </a:lnTo>
                <a:lnTo>
                  <a:pt x="2936" y="64"/>
                </a:lnTo>
                <a:lnTo>
                  <a:pt x="2914" y="66"/>
                </a:lnTo>
                <a:lnTo>
                  <a:pt x="2888" y="68"/>
                </a:lnTo>
                <a:lnTo>
                  <a:pt x="2874" y="68"/>
                </a:lnTo>
                <a:lnTo>
                  <a:pt x="2864" y="64"/>
                </a:lnTo>
                <a:lnTo>
                  <a:pt x="2852" y="62"/>
                </a:lnTo>
                <a:lnTo>
                  <a:pt x="2844" y="58"/>
                </a:lnTo>
                <a:lnTo>
                  <a:pt x="2826" y="48"/>
                </a:lnTo>
                <a:lnTo>
                  <a:pt x="2812" y="38"/>
                </a:lnTo>
                <a:lnTo>
                  <a:pt x="2796" y="30"/>
                </a:lnTo>
                <a:lnTo>
                  <a:pt x="2776" y="26"/>
                </a:lnTo>
                <a:lnTo>
                  <a:pt x="2724" y="18"/>
                </a:lnTo>
                <a:lnTo>
                  <a:pt x="2712" y="16"/>
                </a:lnTo>
                <a:lnTo>
                  <a:pt x="2704" y="18"/>
                </a:lnTo>
                <a:lnTo>
                  <a:pt x="2702" y="22"/>
                </a:lnTo>
                <a:lnTo>
                  <a:pt x="2702" y="28"/>
                </a:lnTo>
                <a:lnTo>
                  <a:pt x="2706" y="34"/>
                </a:lnTo>
                <a:lnTo>
                  <a:pt x="2710" y="38"/>
                </a:lnTo>
                <a:lnTo>
                  <a:pt x="2716" y="42"/>
                </a:lnTo>
                <a:lnTo>
                  <a:pt x="2722" y="44"/>
                </a:lnTo>
                <a:lnTo>
                  <a:pt x="2732" y="48"/>
                </a:lnTo>
                <a:lnTo>
                  <a:pt x="2742" y="50"/>
                </a:lnTo>
                <a:lnTo>
                  <a:pt x="2754" y="52"/>
                </a:lnTo>
                <a:lnTo>
                  <a:pt x="2770" y="54"/>
                </a:lnTo>
                <a:lnTo>
                  <a:pt x="2790" y="58"/>
                </a:lnTo>
                <a:lnTo>
                  <a:pt x="2800" y="60"/>
                </a:lnTo>
                <a:lnTo>
                  <a:pt x="2810" y="66"/>
                </a:lnTo>
                <a:lnTo>
                  <a:pt x="2818" y="70"/>
                </a:lnTo>
                <a:lnTo>
                  <a:pt x="2826" y="78"/>
                </a:lnTo>
                <a:lnTo>
                  <a:pt x="2828" y="82"/>
                </a:lnTo>
                <a:lnTo>
                  <a:pt x="2828" y="84"/>
                </a:lnTo>
                <a:lnTo>
                  <a:pt x="2828" y="88"/>
                </a:lnTo>
                <a:lnTo>
                  <a:pt x="2824" y="90"/>
                </a:lnTo>
                <a:lnTo>
                  <a:pt x="2814" y="92"/>
                </a:lnTo>
                <a:lnTo>
                  <a:pt x="2800" y="96"/>
                </a:lnTo>
                <a:lnTo>
                  <a:pt x="2766" y="100"/>
                </a:lnTo>
                <a:lnTo>
                  <a:pt x="2750" y="104"/>
                </a:lnTo>
                <a:lnTo>
                  <a:pt x="2734" y="110"/>
                </a:lnTo>
                <a:lnTo>
                  <a:pt x="2722" y="116"/>
                </a:lnTo>
                <a:lnTo>
                  <a:pt x="2710" y="120"/>
                </a:lnTo>
                <a:lnTo>
                  <a:pt x="2688" y="124"/>
                </a:lnTo>
                <a:lnTo>
                  <a:pt x="2668" y="126"/>
                </a:lnTo>
                <a:lnTo>
                  <a:pt x="2660" y="128"/>
                </a:lnTo>
                <a:lnTo>
                  <a:pt x="2650" y="130"/>
                </a:lnTo>
                <a:lnTo>
                  <a:pt x="2644" y="134"/>
                </a:lnTo>
                <a:lnTo>
                  <a:pt x="2642" y="140"/>
                </a:lnTo>
                <a:lnTo>
                  <a:pt x="2644" y="144"/>
                </a:lnTo>
                <a:lnTo>
                  <a:pt x="2648" y="150"/>
                </a:lnTo>
                <a:lnTo>
                  <a:pt x="2660" y="164"/>
                </a:lnTo>
                <a:lnTo>
                  <a:pt x="2666" y="172"/>
                </a:lnTo>
                <a:lnTo>
                  <a:pt x="2670" y="180"/>
                </a:lnTo>
                <a:lnTo>
                  <a:pt x="2674" y="192"/>
                </a:lnTo>
                <a:lnTo>
                  <a:pt x="2674" y="196"/>
                </a:lnTo>
                <a:lnTo>
                  <a:pt x="2672" y="198"/>
                </a:lnTo>
                <a:lnTo>
                  <a:pt x="2666" y="202"/>
                </a:lnTo>
                <a:lnTo>
                  <a:pt x="2656" y="206"/>
                </a:lnTo>
                <a:lnTo>
                  <a:pt x="2652" y="206"/>
                </a:lnTo>
                <a:lnTo>
                  <a:pt x="2650" y="204"/>
                </a:lnTo>
                <a:lnTo>
                  <a:pt x="2652" y="196"/>
                </a:lnTo>
                <a:lnTo>
                  <a:pt x="2654" y="184"/>
                </a:lnTo>
                <a:lnTo>
                  <a:pt x="2656" y="178"/>
                </a:lnTo>
                <a:lnTo>
                  <a:pt x="2654" y="174"/>
                </a:lnTo>
                <a:lnTo>
                  <a:pt x="2632" y="144"/>
                </a:lnTo>
                <a:lnTo>
                  <a:pt x="2618" y="124"/>
                </a:lnTo>
                <a:lnTo>
                  <a:pt x="2610" y="114"/>
                </a:lnTo>
                <a:lnTo>
                  <a:pt x="2602" y="108"/>
                </a:lnTo>
                <a:lnTo>
                  <a:pt x="2596" y="106"/>
                </a:lnTo>
                <a:lnTo>
                  <a:pt x="2590" y="104"/>
                </a:lnTo>
                <a:lnTo>
                  <a:pt x="2588" y="108"/>
                </a:lnTo>
                <a:lnTo>
                  <a:pt x="2586" y="112"/>
                </a:lnTo>
                <a:lnTo>
                  <a:pt x="2586" y="124"/>
                </a:lnTo>
                <a:lnTo>
                  <a:pt x="2588" y="138"/>
                </a:lnTo>
                <a:lnTo>
                  <a:pt x="2592" y="150"/>
                </a:lnTo>
                <a:lnTo>
                  <a:pt x="2594" y="156"/>
                </a:lnTo>
                <a:lnTo>
                  <a:pt x="2598" y="162"/>
                </a:lnTo>
                <a:lnTo>
                  <a:pt x="2602" y="170"/>
                </a:lnTo>
                <a:lnTo>
                  <a:pt x="2602" y="174"/>
                </a:lnTo>
                <a:lnTo>
                  <a:pt x="2600" y="176"/>
                </a:lnTo>
                <a:lnTo>
                  <a:pt x="2596" y="176"/>
                </a:lnTo>
                <a:lnTo>
                  <a:pt x="2592" y="174"/>
                </a:lnTo>
                <a:lnTo>
                  <a:pt x="2578" y="168"/>
                </a:lnTo>
                <a:lnTo>
                  <a:pt x="2566" y="160"/>
                </a:lnTo>
                <a:lnTo>
                  <a:pt x="2560" y="158"/>
                </a:lnTo>
                <a:lnTo>
                  <a:pt x="2552" y="158"/>
                </a:lnTo>
                <a:lnTo>
                  <a:pt x="2530" y="162"/>
                </a:lnTo>
                <a:lnTo>
                  <a:pt x="2508" y="166"/>
                </a:lnTo>
                <a:lnTo>
                  <a:pt x="2498" y="166"/>
                </a:lnTo>
                <a:lnTo>
                  <a:pt x="2488" y="164"/>
                </a:lnTo>
                <a:lnTo>
                  <a:pt x="2484" y="160"/>
                </a:lnTo>
                <a:lnTo>
                  <a:pt x="2482" y="158"/>
                </a:lnTo>
                <a:lnTo>
                  <a:pt x="2482" y="156"/>
                </a:lnTo>
                <a:lnTo>
                  <a:pt x="2484" y="156"/>
                </a:lnTo>
                <a:lnTo>
                  <a:pt x="2492" y="152"/>
                </a:lnTo>
                <a:lnTo>
                  <a:pt x="2494" y="150"/>
                </a:lnTo>
                <a:lnTo>
                  <a:pt x="2496" y="148"/>
                </a:lnTo>
                <a:lnTo>
                  <a:pt x="2494" y="144"/>
                </a:lnTo>
                <a:lnTo>
                  <a:pt x="2492" y="142"/>
                </a:lnTo>
                <a:lnTo>
                  <a:pt x="2484" y="140"/>
                </a:lnTo>
                <a:lnTo>
                  <a:pt x="2472" y="138"/>
                </a:lnTo>
                <a:lnTo>
                  <a:pt x="2468" y="134"/>
                </a:lnTo>
                <a:lnTo>
                  <a:pt x="2466" y="130"/>
                </a:lnTo>
                <a:lnTo>
                  <a:pt x="2464" y="128"/>
                </a:lnTo>
                <a:lnTo>
                  <a:pt x="2466" y="124"/>
                </a:lnTo>
                <a:lnTo>
                  <a:pt x="2470" y="118"/>
                </a:lnTo>
                <a:lnTo>
                  <a:pt x="2478" y="112"/>
                </a:lnTo>
                <a:lnTo>
                  <a:pt x="2488" y="108"/>
                </a:lnTo>
                <a:lnTo>
                  <a:pt x="2512" y="98"/>
                </a:lnTo>
                <a:lnTo>
                  <a:pt x="2538" y="92"/>
                </a:lnTo>
                <a:lnTo>
                  <a:pt x="2554" y="88"/>
                </a:lnTo>
                <a:lnTo>
                  <a:pt x="2562" y="86"/>
                </a:lnTo>
                <a:lnTo>
                  <a:pt x="2564" y="84"/>
                </a:lnTo>
                <a:lnTo>
                  <a:pt x="2564" y="80"/>
                </a:lnTo>
                <a:lnTo>
                  <a:pt x="2564" y="72"/>
                </a:lnTo>
                <a:lnTo>
                  <a:pt x="2564" y="68"/>
                </a:lnTo>
                <a:lnTo>
                  <a:pt x="2562" y="66"/>
                </a:lnTo>
                <a:lnTo>
                  <a:pt x="2556" y="64"/>
                </a:lnTo>
                <a:lnTo>
                  <a:pt x="2546" y="62"/>
                </a:lnTo>
                <a:lnTo>
                  <a:pt x="2532" y="64"/>
                </a:lnTo>
                <a:lnTo>
                  <a:pt x="2516" y="66"/>
                </a:lnTo>
                <a:lnTo>
                  <a:pt x="2500" y="70"/>
                </a:lnTo>
                <a:lnTo>
                  <a:pt x="2482" y="76"/>
                </a:lnTo>
                <a:lnTo>
                  <a:pt x="2466" y="84"/>
                </a:lnTo>
                <a:lnTo>
                  <a:pt x="2450" y="92"/>
                </a:lnTo>
                <a:lnTo>
                  <a:pt x="2440" y="98"/>
                </a:lnTo>
                <a:lnTo>
                  <a:pt x="2434" y="106"/>
                </a:lnTo>
                <a:lnTo>
                  <a:pt x="2430" y="112"/>
                </a:lnTo>
                <a:lnTo>
                  <a:pt x="2428" y="124"/>
                </a:lnTo>
                <a:lnTo>
                  <a:pt x="2424" y="136"/>
                </a:lnTo>
                <a:lnTo>
                  <a:pt x="2424" y="140"/>
                </a:lnTo>
                <a:lnTo>
                  <a:pt x="2424" y="144"/>
                </a:lnTo>
                <a:lnTo>
                  <a:pt x="2428" y="148"/>
                </a:lnTo>
                <a:lnTo>
                  <a:pt x="2432" y="150"/>
                </a:lnTo>
                <a:lnTo>
                  <a:pt x="2442" y="156"/>
                </a:lnTo>
                <a:lnTo>
                  <a:pt x="2450" y="160"/>
                </a:lnTo>
                <a:lnTo>
                  <a:pt x="2452" y="164"/>
                </a:lnTo>
                <a:lnTo>
                  <a:pt x="2452" y="166"/>
                </a:lnTo>
                <a:lnTo>
                  <a:pt x="2450" y="168"/>
                </a:lnTo>
                <a:lnTo>
                  <a:pt x="2446" y="170"/>
                </a:lnTo>
                <a:lnTo>
                  <a:pt x="2418" y="180"/>
                </a:lnTo>
                <a:lnTo>
                  <a:pt x="2406" y="182"/>
                </a:lnTo>
                <a:lnTo>
                  <a:pt x="2396" y="182"/>
                </a:lnTo>
                <a:lnTo>
                  <a:pt x="2384" y="184"/>
                </a:lnTo>
                <a:lnTo>
                  <a:pt x="2370" y="188"/>
                </a:lnTo>
                <a:lnTo>
                  <a:pt x="2362" y="190"/>
                </a:lnTo>
                <a:lnTo>
                  <a:pt x="2358" y="194"/>
                </a:lnTo>
                <a:lnTo>
                  <a:pt x="2354" y="200"/>
                </a:lnTo>
                <a:lnTo>
                  <a:pt x="2350" y="208"/>
                </a:lnTo>
                <a:lnTo>
                  <a:pt x="2346" y="212"/>
                </a:lnTo>
                <a:lnTo>
                  <a:pt x="2340" y="214"/>
                </a:lnTo>
                <a:lnTo>
                  <a:pt x="2304" y="230"/>
                </a:lnTo>
                <a:lnTo>
                  <a:pt x="2300" y="230"/>
                </a:lnTo>
                <a:lnTo>
                  <a:pt x="2298" y="228"/>
                </a:lnTo>
                <a:lnTo>
                  <a:pt x="2298" y="224"/>
                </a:lnTo>
                <a:lnTo>
                  <a:pt x="2302" y="220"/>
                </a:lnTo>
                <a:lnTo>
                  <a:pt x="2308" y="214"/>
                </a:lnTo>
                <a:lnTo>
                  <a:pt x="2314" y="208"/>
                </a:lnTo>
                <a:lnTo>
                  <a:pt x="2322" y="204"/>
                </a:lnTo>
                <a:lnTo>
                  <a:pt x="2330" y="200"/>
                </a:lnTo>
                <a:lnTo>
                  <a:pt x="2338" y="200"/>
                </a:lnTo>
                <a:lnTo>
                  <a:pt x="2344" y="196"/>
                </a:lnTo>
                <a:lnTo>
                  <a:pt x="2346" y="194"/>
                </a:lnTo>
                <a:lnTo>
                  <a:pt x="2348" y="190"/>
                </a:lnTo>
                <a:lnTo>
                  <a:pt x="2346" y="184"/>
                </a:lnTo>
                <a:lnTo>
                  <a:pt x="2340" y="180"/>
                </a:lnTo>
                <a:lnTo>
                  <a:pt x="2330" y="174"/>
                </a:lnTo>
                <a:lnTo>
                  <a:pt x="2308" y="166"/>
                </a:lnTo>
                <a:lnTo>
                  <a:pt x="2244" y="148"/>
                </a:lnTo>
                <a:lnTo>
                  <a:pt x="2224" y="144"/>
                </a:lnTo>
                <a:lnTo>
                  <a:pt x="2204" y="142"/>
                </a:lnTo>
                <a:lnTo>
                  <a:pt x="2182" y="144"/>
                </a:lnTo>
                <a:lnTo>
                  <a:pt x="2160" y="146"/>
                </a:lnTo>
                <a:lnTo>
                  <a:pt x="2140" y="150"/>
                </a:lnTo>
                <a:lnTo>
                  <a:pt x="2122" y="154"/>
                </a:lnTo>
                <a:lnTo>
                  <a:pt x="2094" y="164"/>
                </a:lnTo>
                <a:lnTo>
                  <a:pt x="2080" y="172"/>
                </a:lnTo>
                <a:lnTo>
                  <a:pt x="2074" y="180"/>
                </a:lnTo>
                <a:lnTo>
                  <a:pt x="2070" y="190"/>
                </a:lnTo>
                <a:lnTo>
                  <a:pt x="2068" y="200"/>
                </a:lnTo>
                <a:lnTo>
                  <a:pt x="2064" y="208"/>
                </a:lnTo>
                <a:lnTo>
                  <a:pt x="2056" y="214"/>
                </a:lnTo>
                <a:lnTo>
                  <a:pt x="2032" y="230"/>
                </a:lnTo>
                <a:lnTo>
                  <a:pt x="1978" y="258"/>
                </a:lnTo>
                <a:lnTo>
                  <a:pt x="1970" y="264"/>
                </a:lnTo>
                <a:lnTo>
                  <a:pt x="1966" y="270"/>
                </a:lnTo>
                <a:lnTo>
                  <a:pt x="1966" y="276"/>
                </a:lnTo>
                <a:lnTo>
                  <a:pt x="1968" y="284"/>
                </a:lnTo>
                <a:lnTo>
                  <a:pt x="1976" y="296"/>
                </a:lnTo>
                <a:lnTo>
                  <a:pt x="1984" y="308"/>
                </a:lnTo>
                <a:lnTo>
                  <a:pt x="1988" y="312"/>
                </a:lnTo>
                <a:lnTo>
                  <a:pt x="1992" y="314"/>
                </a:lnTo>
                <a:lnTo>
                  <a:pt x="1998" y="314"/>
                </a:lnTo>
                <a:lnTo>
                  <a:pt x="2004" y="314"/>
                </a:lnTo>
                <a:lnTo>
                  <a:pt x="2018" y="312"/>
                </a:lnTo>
                <a:lnTo>
                  <a:pt x="2034" y="308"/>
                </a:lnTo>
                <a:lnTo>
                  <a:pt x="2042" y="306"/>
                </a:lnTo>
                <a:lnTo>
                  <a:pt x="2048" y="308"/>
                </a:lnTo>
                <a:lnTo>
                  <a:pt x="2052" y="312"/>
                </a:lnTo>
                <a:lnTo>
                  <a:pt x="2054" y="316"/>
                </a:lnTo>
                <a:lnTo>
                  <a:pt x="2056" y="328"/>
                </a:lnTo>
                <a:lnTo>
                  <a:pt x="2058" y="340"/>
                </a:lnTo>
                <a:lnTo>
                  <a:pt x="2060" y="342"/>
                </a:lnTo>
                <a:lnTo>
                  <a:pt x="2062" y="344"/>
                </a:lnTo>
                <a:lnTo>
                  <a:pt x="2070" y="348"/>
                </a:lnTo>
                <a:lnTo>
                  <a:pt x="2082" y="346"/>
                </a:lnTo>
                <a:lnTo>
                  <a:pt x="2096" y="340"/>
                </a:lnTo>
                <a:lnTo>
                  <a:pt x="2104" y="336"/>
                </a:lnTo>
                <a:lnTo>
                  <a:pt x="2108" y="330"/>
                </a:lnTo>
                <a:lnTo>
                  <a:pt x="2112" y="324"/>
                </a:lnTo>
                <a:lnTo>
                  <a:pt x="2114" y="318"/>
                </a:lnTo>
                <a:lnTo>
                  <a:pt x="2114" y="306"/>
                </a:lnTo>
                <a:lnTo>
                  <a:pt x="2114" y="294"/>
                </a:lnTo>
                <a:lnTo>
                  <a:pt x="2112" y="284"/>
                </a:lnTo>
                <a:lnTo>
                  <a:pt x="2112" y="276"/>
                </a:lnTo>
                <a:lnTo>
                  <a:pt x="2116" y="266"/>
                </a:lnTo>
                <a:lnTo>
                  <a:pt x="2124" y="254"/>
                </a:lnTo>
                <a:lnTo>
                  <a:pt x="2146" y="232"/>
                </a:lnTo>
                <a:lnTo>
                  <a:pt x="2156" y="224"/>
                </a:lnTo>
                <a:lnTo>
                  <a:pt x="2166" y="216"/>
                </a:lnTo>
                <a:lnTo>
                  <a:pt x="2170" y="214"/>
                </a:lnTo>
                <a:lnTo>
                  <a:pt x="2172" y="214"/>
                </a:lnTo>
                <a:lnTo>
                  <a:pt x="2174" y="216"/>
                </a:lnTo>
                <a:lnTo>
                  <a:pt x="2174" y="218"/>
                </a:lnTo>
                <a:lnTo>
                  <a:pt x="2170" y="228"/>
                </a:lnTo>
                <a:lnTo>
                  <a:pt x="2158" y="240"/>
                </a:lnTo>
                <a:lnTo>
                  <a:pt x="2152" y="246"/>
                </a:lnTo>
                <a:lnTo>
                  <a:pt x="2148" y="250"/>
                </a:lnTo>
                <a:lnTo>
                  <a:pt x="2146" y="256"/>
                </a:lnTo>
                <a:lnTo>
                  <a:pt x="2148" y="260"/>
                </a:lnTo>
                <a:lnTo>
                  <a:pt x="2154" y="270"/>
                </a:lnTo>
                <a:lnTo>
                  <a:pt x="2160" y="282"/>
                </a:lnTo>
                <a:lnTo>
                  <a:pt x="2164" y="288"/>
                </a:lnTo>
                <a:lnTo>
                  <a:pt x="2170" y="290"/>
                </a:lnTo>
                <a:lnTo>
                  <a:pt x="2176" y="290"/>
                </a:lnTo>
                <a:lnTo>
                  <a:pt x="2182" y="288"/>
                </a:lnTo>
                <a:lnTo>
                  <a:pt x="2198" y="284"/>
                </a:lnTo>
                <a:lnTo>
                  <a:pt x="2206" y="280"/>
                </a:lnTo>
                <a:lnTo>
                  <a:pt x="2216" y="278"/>
                </a:lnTo>
                <a:lnTo>
                  <a:pt x="2222" y="278"/>
                </a:lnTo>
                <a:lnTo>
                  <a:pt x="2224" y="280"/>
                </a:lnTo>
                <a:lnTo>
                  <a:pt x="2220" y="284"/>
                </a:lnTo>
                <a:lnTo>
                  <a:pt x="2212" y="288"/>
                </a:lnTo>
                <a:lnTo>
                  <a:pt x="2194" y="296"/>
                </a:lnTo>
                <a:lnTo>
                  <a:pt x="2184" y="300"/>
                </a:lnTo>
                <a:lnTo>
                  <a:pt x="2176" y="300"/>
                </a:lnTo>
                <a:lnTo>
                  <a:pt x="2170" y="302"/>
                </a:lnTo>
                <a:lnTo>
                  <a:pt x="2168" y="304"/>
                </a:lnTo>
                <a:lnTo>
                  <a:pt x="2168" y="306"/>
                </a:lnTo>
                <a:lnTo>
                  <a:pt x="2168" y="310"/>
                </a:lnTo>
                <a:lnTo>
                  <a:pt x="2168" y="318"/>
                </a:lnTo>
                <a:lnTo>
                  <a:pt x="2168" y="320"/>
                </a:lnTo>
                <a:lnTo>
                  <a:pt x="2164" y="320"/>
                </a:lnTo>
                <a:lnTo>
                  <a:pt x="2156" y="322"/>
                </a:lnTo>
                <a:lnTo>
                  <a:pt x="2152" y="328"/>
                </a:lnTo>
                <a:lnTo>
                  <a:pt x="2150" y="336"/>
                </a:lnTo>
                <a:lnTo>
                  <a:pt x="2148" y="350"/>
                </a:lnTo>
                <a:lnTo>
                  <a:pt x="2146" y="360"/>
                </a:lnTo>
                <a:lnTo>
                  <a:pt x="2144" y="364"/>
                </a:lnTo>
                <a:lnTo>
                  <a:pt x="2142" y="364"/>
                </a:lnTo>
                <a:lnTo>
                  <a:pt x="2136" y="366"/>
                </a:lnTo>
                <a:lnTo>
                  <a:pt x="2126" y="370"/>
                </a:lnTo>
                <a:lnTo>
                  <a:pt x="2116" y="372"/>
                </a:lnTo>
                <a:lnTo>
                  <a:pt x="2102" y="374"/>
                </a:lnTo>
                <a:lnTo>
                  <a:pt x="2088" y="374"/>
                </a:lnTo>
                <a:lnTo>
                  <a:pt x="2072" y="372"/>
                </a:lnTo>
                <a:lnTo>
                  <a:pt x="2064" y="368"/>
                </a:lnTo>
                <a:lnTo>
                  <a:pt x="2058" y="364"/>
                </a:lnTo>
                <a:lnTo>
                  <a:pt x="2052" y="354"/>
                </a:lnTo>
                <a:lnTo>
                  <a:pt x="2044" y="344"/>
                </a:lnTo>
                <a:lnTo>
                  <a:pt x="2042" y="338"/>
                </a:lnTo>
                <a:lnTo>
                  <a:pt x="2036" y="332"/>
                </a:lnTo>
                <a:lnTo>
                  <a:pt x="2030" y="328"/>
                </a:lnTo>
                <a:lnTo>
                  <a:pt x="2026" y="328"/>
                </a:lnTo>
                <a:lnTo>
                  <a:pt x="2024" y="328"/>
                </a:lnTo>
                <a:lnTo>
                  <a:pt x="2022" y="332"/>
                </a:lnTo>
                <a:lnTo>
                  <a:pt x="2018" y="340"/>
                </a:lnTo>
                <a:lnTo>
                  <a:pt x="2018" y="348"/>
                </a:lnTo>
                <a:lnTo>
                  <a:pt x="2016" y="356"/>
                </a:lnTo>
                <a:lnTo>
                  <a:pt x="2010" y="364"/>
                </a:lnTo>
                <a:lnTo>
                  <a:pt x="2002" y="372"/>
                </a:lnTo>
                <a:lnTo>
                  <a:pt x="1996" y="374"/>
                </a:lnTo>
                <a:lnTo>
                  <a:pt x="1988" y="378"/>
                </a:lnTo>
                <a:lnTo>
                  <a:pt x="1978" y="386"/>
                </a:lnTo>
                <a:lnTo>
                  <a:pt x="1968" y="398"/>
                </a:lnTo>
                <a:lnTo>
                  <a:pt x="1956" y="412"/>
                </a:lnTo>
                <a:lnTo>
                  <a:pt x="1952" y="416"/>
                </a:lnTo>
                <a:lnTo>
                  <a:pt x="1948" y="420"/>
                </a:lnTo>
                <a:lnTo>
                  <a:pt x="1946" y="420"/>
                </a:lnTo>
                <a:lnTo>
                  <a:pt x="1942" y="420"/>
                </a:lnTo>
                <a:lnTo>
                  <a:pt x="1936" y="416"/>
                </a:lnTo>
                <a:lnTo>
                  <a:pt x="1934" y="412"/>
                </a:lnTo>
                <a:lnTo>
                  <a:pt x="1934" y="406"/>
                </a:lnTo>
                <a:lnTo>
                  <a:pt x="1936" y="398"/>
                </a:lnTo>
                <a:lnTo>
                  <a:pt x="1938" y="390"/>
                </a:lnTo>
                <a:lnTo>
                  <a:pt x="1936" y="384"/>
                </a:lnTo>
                <a:lnTo>
                  <a:pt x="1936" y="378"/>
                </a:lnTo>
                <a:lnTo>
                  <a:pt x="1932" y="372"/>
                </a:lnTo>
                <a:lnTo>
                  <a:pt x="1928" y="366"/>
                </a:lnTo>
                <a:lnTo>
                  <a:pt x="1916" y="352"/>
                </a:lnTo>
                <a:lnTo>
                  <a:pt x="1912" y="344"/>
                </a:lnTo>
                <a:lnTo>
                  <a:pt x="1910" y="334"/>
                </a:lnTo>
                <a:lnTo>
                  <a:pt x="1908" y="322"/>
                </a:lnTo>
                <a:lnTo>
                  <a:pt x="1910" y="308"/>
                </a:lnTo>
                <a:lnTo>
                  <a:pt x="1912" y="296"/>
                </a:lnTo>
                <a:lnTo>
                  <a:pt x="1912" y="290"/>
                </a:lnTo>
                <a:lnTo>
                  <a:pt x="1908" y="286"/>
                </a:lnTo>
                <a:lnTo>
                  <a:pt x="1904" y="286"/>
                </a:lnTo>
                <a:lnTo>
                  <a:pt x="1892" y="290"/>
                </a:lnTo>
                <a:lnTo>
                  <a:pt x="1872" y="294"/>
                </a:lnTo>
                <a:lnTo>
                  <a:pt x="1856" y="298"/>
                </a:lnTo>
                <a:lnTo>
                  <a:pt x="1844" y="304"/>
                </a:lnTo>
                <a:lnTo>
                  <a:pt x="1838" y="312"/>
                </a:lnTo>
                <a:lnTo>
                  <a:pt x="1836" y="318"/>
                </a:lnTo>
                <a:lnTo>
                  <a:pt x="1832" y="328"/>
                </a:lnTo>
                <a:lnTo>
                  <a:pt x="1824" y="340"/>
                </a:lnTo>
                <a:lnTo>
                  <a:pt x="1802" y="368"/>
                </a:lnTo>
                <a:lnTo>
                  <a:pt x="1798" y="374"/>
                </a:lnTo>
                <a:lnTo>
                  <a:pt x="1794" y="382"/>
                </a:lnTo>
                <a:lnTo>
                  <a:pt x="1794" y="388"/>
                </a:lnTo>
                <a:lnTo>
                  <a:pt x="1794" y="394"/>
                </a:lnTo>
                <a:lnTo>
                  <a:pt x="1798" y="408"/>
                </a:lnTo>
                <a:lnTo>
                  <a:pt x="1806" y="422"/>
                </a:lnTo>
                <a:lnTo>
                  <a:pt x="1810" y="428"/>
                </a:lnTo>
                <a:lnTo>
                  <a:pt x="1814" y="428"/>
                </a:lnTo>
                <a:lnTo>
                  <a:pt x="1820" y="428"/>
                </a:lnTo>
                <a:lnTo>
                  <a:pt x="1824" y="424"/>
                </a:lnTo>
                <a:lnTo>
                  <a:pt x="1836" y="412"/>
                </a:lnTo>
                <a:lnTo>
                  <a:pt x="1842" y="398"/>
                </a:lnTo>
                <a:lnTo>
                  <a:pt x="1848" y="388"/>
                </a:lnTo>
                <a:lnTo>
                  <a:pt x="1854" y="380"/>
                </a:lnTo>
                <a:lnTo>
                  <a:pt x="1858" y="378"/>
                </a:lnTo>
                <a:lnTo>
                  <a:pt x="1860" y="378"/>
                </a:lnTo>
                <a:lnTo>
                  <a:pt x="1864" y="378"/>
                </a:lnTo>
                <a:lnTo>
                  <a:pt x="1868" y="382"/>
                </a:lnTo>
                <a:lnTo>
                  <a:pt x="1870" y="384"/>
                </a:lnTo>
                <a:lnTo>
                  <a:pt x="1870" y="388"/>
                </a:lnTo>
                <a:lnTo>
                  <a:pt x="1864" y="398"/>
                </a:lnTo>
                <a:lnTo>
                  <a:pt x="1854" y="410"/>
                </a:lnTo>
                <a:lnTo>
                  <a:pt x="1852" y="418"/>
                </a:lnTo>
                <a:lnTo>
                  <a:pt x="1850" y="424"/>
                </a:lnTo>
                <a:lnTo>
                  <a:pt x="1848" y="432"/>
                </a:lnTo>
                <a:lnTo>
                  <a:pt x="1850" y="436"/>
                </a:lnTo>
                <a:lnTo>
                  <a:pt x="1852" y="440"/>
                </a:lnTo>
                <a:lnTo>
                  <a:pt x="1854" y="440"/>
                </a:lnTo>
                <a:lnTo>
                  <a:pt x="1864" y="440"/>
                </a:lnTo>
                <a:lnTo>
                  <a:pt x="1880" y="436"/>
                </a:lnTo>
                <a:lnTo>
                  <a:pt x="1892" y="432"/>
                </a:lnTo>
                <a:lnTo>
                  <a:pt x="1896" y="430"/>
                </a:lnTo>
                <a:lnTo>
                  <a:pt x="1900" y="430"/>
                </a:lnTo>
                <a:lnTo>
                  <a:pt x="1910" y="434"/>
                </a:lnTo>
                <a:lnTo>
                  <a:pt x="1914" y="436"/>
                </a:lnTo>
                <a:lnTo>
                  <a:pt x="1914" y="440"/>
                </a:lnTo>
                <a:lnTo>
                  <a:pt x="1912" y="442"/>
                </a:lnTo>
                <a:lnTo>
                  <a:pt x="1906" y="444"/>
                </a:lnTo>
                <a:lnTo>
                  <a:pt x="1888" y="448"/>
                </a:lnTo>
                <a:lnTo>
                  <a:pt x="1872" y="450"/>
                </a:lnTo>
                <a:lnTo>
                  <a:pt x="1864" y="452"/>
                </a:lnTo>
                <a:lnTo>
                  <a:pt x="1860" y="454"/>
                </a:lnTo>
                <a:lnTo>
                  <a:pt x="1858" y="456"/>
                </a:lnTo>
                <a:lnTo>
                  <a:pt x="1858" y="460"/>
                </a:lnTo>
                <a:lnTo>
                  <a:pt x="1860" y="466"/>
                </a:lnTo>
                <a:lnTo>
                  <a:pt x="1864" y="470"/>
                </a:lnTo>
                <a:lnTo>
                  <a:pt x="1876" y="480"/>
                </a:lnTo>
                <a:lnTo>
                  <a:pt x="1882" y="486"/>
                </a:lnTo>
                <a:lnTo>
                  <a:pt x="1886" y="492"/>
                </a:lnTo>
                <a:lnTo>
                  <a:pt x="1886" y="498"/>
                </a:lnTo>
                <a:lnTo>
                  <a:pt x="1886" y="502"/>
                </a:lnTo>
                <a:lnTo>
                  <a:pt x="1886" y="508"/>
                </a:lnTo>
                <a:lnTo>
                  <a:pt x="1882" y="512"/>
                </a:lnTo>
                <a:lnTo>
                  <a:pt x="1878" y="514"/>
                </a:lnTo>
                <a:lnTo>
                  <a:pt x="1874" y="516"/>
                </a:lnTo>
                <a:lnTo>
                  <a:pt x="1848" y="520"/>
                </a:lnTo>
                <a:lnTo>
                  <a:pt x="1808" y="528"/>
                </a:lnTo>
                <a:lnTo>
                  <a:pt x="1798" y="532"/>
                </a:lnTo>
                <a:lnTo>
                  <a:pt x="1792" y="536"/>
                </a:lnTo>
                <a:lnTo>
                  <a:pt x="1790" y="542"/>
                </a:lnTo>
                <a:lnTo>
                  <a:pt x="1792" y="548"/>
                </a:lnTo>
                <a:lnTo>
                  <a:pt x="1796" y="564"/>
                </a:lnTo>
                <a:lnTo>
                  <a:pt x="1798" y="570"/>
                </a:lnTo>
                <a:lnTo>
                  <a:pt x="1796" y="576"/>
                </a:lnTo>
                <a:lnTo>
                  <a:pt x="1794" y="590"/>
                </a:lnTo>
                <a:lnTo>
                  <a:pt x="1792" y="606"/>
                </a:lnTo>
                <a:lnTo>
                  <a:pt x="1794" y="614"/>
                </a:lnTo>
                <a:lnTo>
                  <a:pt x="1796" y="620"/>
                </a:lnTo>
                <a:lnTo>
                  <a:pt x="1798" y="624"/>
                </a:lnTo>
                <a:lnTo>
                  <a:pt x="1804" y="626"/>
                </a:lnTo>
                <a:lnTo>
                  <a:pt x="1808" y="628"/>
                </a:lnTo>
                <a:lnTo>
                  <a:pt x="1812" y="632"/>
                </a:lnTo>
                <a:lnTo>
                  <a:pt x="1814" y="636"/>
                </a:lnTo>
                <a:lnTo>
                  <a:pt x="1816" y="642"/>
                </a:lnTo>
                <a:lnTo>
                  <a:pt x="1816" y="654"/>
                </a:lnTo>
                <a:lnTo>
                  <a:pt x="1814" y="658"/>
                </a:lnTo>
                <a:lnTo>
                  <a:pt x="1810" y="662"/>
                </a:lnTo>
                <a:lnTo>
                  <a:pt x="1800" y="676"/>
                </a:lnTo>
                <a:lnTo>
                  <a:pt x="1792" y="684"/>
                </a:lnTo>
                <a:lnTo>
                  <a:pt x="1780" y="694"/>
                </a:lnTo>
                <a:lnTo>
                  <a:pt x="1774" y="700"/>
                </a:lnTo>
                <a:lnTo>
                  <a:pt x="1770" y="706"/>
                </a:lnTo>
                <a:lnTo>
                  <a:pt x="1770" y="712"/>
                </a:lnTo>
                <a:lnTo>
                  <a:pt x="1770" y="716"/>
                </a:lnTo>
                <a:lnTo>
                  <a:pt x="1770" y="730"/>
                </a:lnTo>
                <a:lnTo>
                  <a:pt x="1770" y="736"/>
                </a:lnTo>
                <a:lnTo>
                  <a:pt x="1768" y="744"/>
                </a:lnTo>
                <a:lnTo>
                  <a:pt x="1766" y="750"/>
                </a:lnTo>
                <a:lnTo>
                  <a:pt x="1762" y="754"/>
                </a:lnTo>
                <a:lnTo>
                  <a:pt x="1752" y="758"/>
                </a:lnTo>
                <a:lnTo>
                  <a:pt x="1740" y="762"/>
                </a:lnTo>
                <a:lnTo>
                  <a:pt x="1732" y="766"/>
                </a:lnTo>
                <a:lnTo>
                  <a:pt x="1724" y="774"/>
                </a:lnTo>
                <a:lnTo>
                  <a:pt x="1712" y="790"/>
                </a:lnTo>
                <a:lnTo>
                  <a:pt x="1700" y="804"/>
                </a:lnTo>
                <a:lnTo>
                  <a:pt x="1680" y="838"/>
                </a:lnTo>
                <a:lnTo>
                  <a:pt x="1672" y="852"/>
                </a:lnTo>
                <a:lnTo>
                  <a:pt x="1670" y="858"/>
                </a:lnTo>
                <a:lnTo>
                  <a:pt x="1670" y="864"/>
                </a:lnTo>
                <a:lnTo>
                  <a:pt x="1670" y="870"/>
                </a:lnTo>
                <a:lnTo>
                  <a:pt x="1672" y="876"/>
                </a:lnTo>
                <a:lnTo>
                  <a:pt x="1682" y="894"/>
                </a:lnTo>
                <a:lnTo>
                  <a:pt x="1688" y="906"/>
                </a:lnTo>
                <a:lnTo>
                  <a:pt x="1690" y="914"/>
                </a:lnTo>
                <a:lnTo>
                  <a:pt x="1690" y="922"/>
                </a:lnTo>
                <a:lnTo>
                  <a:pt x="1688" y="928"/>
                </a:lnTo>
                <a:lnTo>
                  <a:pt x="1678" y="942"/>
                </a:lnTo>
                <a:lnTo>
                  <a:pt x="1668" y="960"/>
                </a:lnTo>
                <a:lnTo>
                  <a:pt x="1664" y="970"/>
                </a:lnTo>
                <a:lnTo>
                  <a:pt x="1662" y="976"/>
                </a:lnTo>
                <a:lnTo>
                  <a:pt x="1662" y="982"/>
                </a:lnTo>
                <a:lnTo>
                  <a:pt x="1666" y="988"/>
                </a:lnTo>
                <a:lnTo>
                  <a:pt x="1672" y="998"/>
                </a:lnTo>
                <a:lnTo>
                  <a:pt x="1676" y="1004"/>
                </a:lnTo>
                <a:lnTo>
                  <a:pt x="1680" y="1012"/>
                </a:lnTo>
                <a:lnTo>
                  <a:pt x="1682" y="1020"/>
                </a:lnTo>
                <a:lnTo>
                  <a:pt x="1686" y="1026"/>
                </a:lnTo>
                <a:lnTo>
                  <a:pt x="1692" y="1034"/>
                </a:lnTo>
                <a:lnTo>
                  <a:pt x="1700" y="1042"/>
                </a:lnTo>
                <a:lnTo>
                  <a:pt x="1702" y="1046"/>
                </a:lnTo>
                <a:lnTo>
                  <a:pt x="1704" y="1054"/>
                </a:lnTo>
                <a:lnTo>
                  <a:pt x="1708" y="1070"/>
                </a:lnTo>
                <a:lnTo>
                  <a:pt x="1716" y="1080"/>
                </a:lnTo>
                <a:lnTo>
                  <a:pt x="1726" y="1090"/>
                </a:lnTo>
                <a:lnTo>
                  <a:pt x="1740" y="1102"/>
                </a:lnTo>
                <a:lnTo>
                  <a:pt x="1774" y="1128"/>
                </a:lnTo>
                <a:lnTo>
                  <a:pt x="1788" y="1136"/>
                </a:lnTo>
                <a:lnTo>
                  <a:pt x="1794" y="1138"/>
                </a:lnTo>
                <a:lnTo>
                  <a:pt x="1798" y="1138"/>
                </a:lnTo>
                <a:lnTo>
                  <a:pt x="1808" y="1132"/>
                </a:lnTo>
                <a:lnTo>
                  <a:pt x="1824" y="1126"/>
                </a:lnTo>
                <a:lnTo>
                  <a:pt x="1842" y="1122"/>
                </a:lnTo>
                <a:lnTo>
                  <a:pt x="1854" y="1120"/>
                </a:lnTo>
                <a:lnTo>
                  <a:pt x="1868" y="1120"/>
                </a:lnTo>
                <a:lnTo>
                  <a:pt x="1880" y="1120"/>
                </a:lnTo>
                <a:lnTo>
                  <a:pt x="1888" y="1118"/>
                </a:lnTo>
                <a:lnTo>
                  <a:pt x="1894" y="1116"/>
                </a:lnTo>
                <a:lnTo>
                  <a:pt x="1900" y="1112"/>
                </a:lnTo>
                <a:lnTo>
                  <a:pt x="1912" y="1104"/>
                </a:lnTo>
                <a:lnTo>
                  <a:pt x="1920" y="1100"/>
                </a:lnTo>
                <a:lnTo>
                  <a:pt x="1934" y="1096"/>
                </a:lnTo>
                <a:lnTo>
                  <a:pt x="1954" y="1094"/>
                </a:lnTo>
                <a:lnTo>
                  <a:pt x="1958" y="1096"/>
                </a:lnTo>
                <a:lnTo>
                  <a:pt x="1958" y="1098"/>
                </a:lnTo>
                <a:lnTo>
                  <a:pt x="1956" y="1104"/>
                </a:lnTo>
                <a:lnTo>
                  <a:pt x="1956" y="1110"/>
                </a:lnTo>
                <a:lnTo>
                  <a:pt x="1956" y="1114"/>
                </a:lnTo>
                <a:lnTo>
                  <a:pt x="1960" y="1118"/>
                </a:lnTo>
                <a:lnTo>
                  <a:pt x="1964" y="1122"/>
                </a:lnTo>
                <a:lnTo>
                  <a:pt x="1976" y="1130"/>
                </a:lnTo>
                <a:lnTo>
                  <a:pt x="1994" y="1136"/>
                </a:lnTo>
                <a:lnTo>
                  <a:pt x="2014" y="1138"/>
                </a:lnTo>
                <a:lnTo>
                  <a:pt x="2024" y="1140"/>
                </a:lnTo>
                <a:lnTo>
                  <a:pt x="2028" y="1146"/>
                </a:lnTo>
                <a:lnTo>
                  <a:pt x="2030" y="1152"/>
                </a:lnTo>
                <a:lnTo>
                  <a:pt x="2028" y="1162"/>
                </a:lnTo>
                <a:lnTo>
                  <a:pt x="2022" y="1182"/>
                </a:lnTo>
                <a:lnTo>
                  <a:pt x="2020" y="1192"/>
                </a:lnTo>
                <a:lnTo>
                  <a:pt x="2018" y="1202"/>
                </a:lnTo>
                <a:lnTo>
                  <a:pt x="2018" y="1214"/>
                </a:lnTo>
                <a:lnTo>
                  <a:pt x="2018" y="1224"/>
                </a:lnTo>
                <a:lnTo>
                  <a:pt x="2024" y="1232"/>
                </a:lnTo>
                <a:lnTo>
                  <a:pt x="2032" y="1244"/>
                </a:lnTo>
                <a:lnTo>
                  <a:pt x="2044" y="1264"/>
                </a:lnTo>
                <a:lnTo>
                  <a:pt x="2056" y="1288"/>
                </a:lnTo>
                <a:lnTo>
                  <a:pt x="2066" y="1312"/>
                </a:lnTo>
                <a:lnTo>
                  <a:pt x="2074" y="1334"/>
                </a:lnTo>
                <a:lnTo>
                  <a:pt x="2074" y="1342"/>
                </a:lnTo>
                <a:lnTo>
                  <a:pt x="2074" y="1352"/>
                </a:lnTo>
                <a:lnTo>
                  <a:pt x="2070" y="1370"/>
                </a:lnTo>
                <a:lnTo>
                  <a:pt x="2064" y="1390"/>
                </a:lnTo>
                <a:lnTo>
                  <a:pt x="2054" y="1406"/>
                </a:lnTo>
                <a:lnTo>
                  <a:pt x="2050" y="1416"/>
                </a:lnTo>
                <a:lnTo>
                  <a:pt x="2048" y="1428"/>
                </a:lnTo>
                <a:lnTo>
                  <a:pt x="2048" y="1440"/>
                </a:lnTo>
                <a:lnTo>
                  <a:pt x="2048" y="1456"/>
                </a:lnTo>
                <a:lnTo>
                  <a:pt x="2052" y="1470"/>
                </a:lnTo>
                <a:lnTo>
                  <a:pt x="2058" y="1486"/>
                </a:lnTo>
                <a:lnTo>
                  <a:pt x="2066" y="1502"/>
                </a:lnTo>
                <a:lnTo>
                  <a:pt x="2074" y="1516"/>
                </a:lnTo>
                <a:lnTo>
                  <a:pt x="2084" y="1528"/>
                </a:lnTo>
                <a:lnTo>
                  <a:pt x="2088" y="1538"/>
                </a:lnTo>
                <a:lnTo>
                  <a:pt x="2092" y="1546"/>
                </a:lnTo>
                <a:lnTo>
                  <a:pt x="2092" y="1552"/>
                </a:lnTo>
                <a:lnTo>
                  <a:pt x="2088" y="1568"/>
                </a:lnTo>
                <a:lnTo>
                  <a:pt x="2088" y="1578"/>
                </a:lnTo>
                <a:lnTo>
                  <a:pt x="2086" y="1590"/>
                </a:lnTo>
                <a:lnTo>
                  <a:pt x="2088" y="1602"/>
                </a:lnTo>
                <a:lnTo>
                  <a:pt x="2090" y="1612"/>
                </a:lnTo>
                <a:lnTo>
                  <a:pt x="2094" y="1618"/>
                </a:lnTo>
                <a:lnTo>
                  <a:pt x="2098" y="1624"/>
                </a:lnTo>
                <a:lnTo>
                  <a:pt x="2110" y="1632"/>
                </a:lnTo>
                <a:lnTo>
                  <a:pt x="2116" y="1636"/>
                </a:lnTo>
                <a:lnTo>
                  <a:pt x="2122" y="1644"/>
                </a:lnTo>
                <a:lnTo>
                  <a:pt x="2126" y="1652"/>
                </a:lnTo>
                <a:lnTo>
                  <a:pt x="2130" y="1664"/>
                </a:lnTo>
                <a:lnTo>
                  <a:pt x="2134" y="1686"/>
                </a:lnTo>
                <a:lnTo>
                  <a:pt x="2136" y="1708"/>
                </a:lnTo>
                <a:lnTo>
                  <a:pt x="2140" y="1718"/>
                </a:lnTo>
                <a:lnTo>
                  <a:pt x="2144" y="1728"/>
                </a:lnTo>
                <a:lnTo>
                  <a:pt x="2150" y="1734"/>
                </a:lnTo>
                <a:lnTo>
                  <a:pt x="2156" y="1738"/>
                </a:lnTo>
                <a:lnTo>
                  <a:pt x="2162" y="1738"/>
                </a:lnTo>
                <a:lnTo>
                  <a:pt x="2170" y="1736"/>
                </a:lnTo>
                <a:lnTo>
                  <a:pt x="2188" y="1728"/>
                </a:lnTo>
                <a:lnTo>
                  <a:pt x="2208" y="1720"/>
                </a:lnTo>
                <a:lnTo>
                  <a:pt x="2226" y="1714"/>
                </a:lnTo>
                <a:lnTo>
                  <a:pt x="2242" y="1710"/>
                </a:lnTo>
                <a:lnTo>
                  <a:pt x="2258" y="1702"/>
                </a:lnTo>
                <a:lnTo>
                  <a:pt x="2278" y="1690"/>
                </a:lnTo>
                <a:lnTo>
                  <a:pt x="2290" y="1680"/>
                </a:lnTo>
                <a:lnTo>
                  <a:pt x="2300" y="1668"/>
                </a:lnTo>
                <a:lnTo>
                  <a:pt x="2310" y="1656"/>
                </a:lnTo>
                <a:lnTo>
                  <a:pt x="2320" y="1644"/>
                </a:lnTo>
                <a:lnTo>
                  <a:pt x="2332" y="1620"/>
                </a:lnTo>
                <a:lnTo>
                  <a:pt x="2334" y="1612"/>
                </a:lnTo>
                <a:lnTo>
                  <a:pt x="2336" y="1606"/>
                </a:lnTo>
                <a:lnTo>
                  <a:pt x="2338" y="1596"/>
                </a:lnTo>
                <a:lnTo>
                  <a:pt x="2342" y="1590"/>
                </a:lnTo>
                <a:lnTo>
                  <a:pt x="2352" y="1584"/>
                </a:lnTo>
                <a:lnTo>
                  <a:pt x="2362" y="1580"/>
                </a:lnTo>
                <a:lnTo>
                  <a:pt x="2368" y="1576"/>
                </a:lnTo>
                <a:lnTo>
                  <a:pt x="2372" y="1568"/>
                </a:lnTo>
                <a:lnTo>
                  <a:pt x="2374" y="1560"/>
                </a:lnTo>
                <a:lnTo>
                  <a:pt x="2376" y="1550"/>
                </a:lnTo>
                <a:lnTo>
                  <a:pt x="2376" y="1532"/>
                </a:lnTo>
                <a:lnTo>
                  <a:pt x="2374" y="1518"/>
                </a:lnTo>
                <a:lnTo>
                  <a:pt x="2374" y="1510"/>
                </a:lnTo>
                <a:lnTo>
                  <a:pt x="2376" y="1502"/>
                </a:lnTo>
                <a:lnTo>
                  <a:pt x="2380" y="1494"/>
                </a:lnTo>
                <a:lnTo>
                  <a:pt x="2384" y="1488"/>
                </a:lnTo>
                <a:lnTo>
                  <a:pt x="2414" y="1460"/>
                </a:lnTo>
                <a:lnTo>
                  <a:pt x="2448" y="1424"/>
                </a:lnTo>
                <a:lnTo>
                  <a:pt x="2452" y="1418"/>
                </a:lnTo>
                <a:lnTo>
                  <a:pt x="2456" y="1412"/>
                </a:lnTo>
                <a:lnTo>
                  <a:pt x="2456" y="1404"/>
                </a:lnTo>
                <a:lnTo>
                  <a:pt x="2454" y="1396"/>
                </a:lnTo>
                <a:lnTo>
                  <a:pt x="2450" y="1378"/>
                </a:lnTo>
                <a:lnTo>
                  <a:pt x="2446" y="1358"/>
                </a:lnTo>
                <a:lnTo>
                  <a:pt x="2444" y="1340"/>
                </a:lnTo>
                <a:lnTo>
                  <a:pt x="2438" y="1324"/>
                </a:lnTo>
                <a:lnTo>
                  <a:pt x="2436" y="1310"/>
                </a:lnTo>
                <a:lnTo>
                  <a:pt x="2434" y="1288"/>
                </a:lnTo>
                <a:lnTo>
                  <a:pt x="2432" y="1270"/>
                </a:lnTo>
                <a:lnTo>
                  <a:pt x="2434" y="1262"/>
                </a:lnTo>
                <a:lnTo>
                  <a:pt x="2436" y="1256"/>
                </a:lnTo>
                <a:lnTo>
                  <a:pt x="2440" y="1248"/>
                </a:lnTo>
                <a:lnTo>
                  <a:pt x="2448" y="1238"/>
                </a:lnTo>
                <a:lnTo>
                  <a:pt x="2478" y="1208"/>
                </a:lnTo>
                <a:lnTo>
                  <a:pt x="2500" y="1186"/>
                </a:lnTo>
                <a:lnTo>
                  <a:pt x="2520" y="1164"/>
                </a:lnTo>
                <a:lnTo>
                  <a:pt x="2538" y="1142"/>
                </a:lnTo>
                <a:lnTo>
                  <a:pt x="2554" y="1118"/>
                </a:lnTo>
                <a:lnTo>
                  <a:pt x="2580" y="1078"/>
                </a:lnTo>
                <a:lnTo>
                  <a:pt x="2588" y="1064"/>
                </a:lnTo>
                <a:lnTo>
                  <a:pt x="2592" y="1054"/>
                </a:lnTo>
                <a:lnTo>
                  <a:pt x="2594" y="1042"/>
                </a:lnTo>
                <a:lnTo>
                  <a:pt x="2594" y="1030"/>
                </a:lnTo>
                <a:lnTo>
                  <a:pt x="2594" y="1018"/>
                </a:lnTo>
                <a:lnTo>
                  <a:pt x="2592" y="1008"/>
                </a:lnTo>
                <a:lnTo>
                  <a:pt x="2590" y="1006"/>
                </a:lnTo>
                <a:lnTo>
                  <a:pt x="2588" y="1004"/>
                </a:lnTo>
                <a:lnTo>
                  <a:pt x="2578" y="1004"/>
                </a:lnTo>
                <a:lnTo>
                  <a:pt x="2550" y="1010"/>
                </a:lnTo>
                <a:lnTo>
                  <a:pt x="2520" y="1016"/>
                </a:lnTo>
                <a:lnTo>
                  <a:pt x="2500" y="1020"/>
                </a:lnTo>
                <a:lnTo>
                  <a:pt x="2492" y="1020"/>
                </a:lnTo>
                <a:lnTo>
                  <a:pt x="2484" y="1014"/>
                </a:lnTo>
                <a:lnTo>
                  <a:pt x="2468" y="1000"/>
                </a:lnTo>
                <a:lnTo>
                  <a:pt x="2456" y="984"/>
                </a:lnTo>
                <a:lnTo>
                  <a:pt x="2448" y="970"/>
                </a:lnTo>
                <a:lnTo>
                  <a:pt x="2446" y="966"/>
                </a:lnTo>
                <a:lnTo>
                  <a:pt x="2442" y="960"/>
                </a:lnTo>
                <a:lnTo>
                  <a:pt x="2430" y="950"/>
                </a:lnTo>
                <a:lnTo>
                  <a:pt x="2414" y="938"/>
                </a:lnTo>
                <a:lnTo>
                  <a:pt x="2398" y="924"/>
                </a:lnTo>
                <a:lnTo>
                  <a:pt x="2392" y="916"/>
                </a:lnTo>
                <a:lnTo>
                  <a:pt x="2388" y="906"/>
                </a:lnTo>
                <a:lnTo>
                  <a:pt x="2386" y="898"/>
                </a:lnTo>
                <a:lnTo>
                  <a:pt x="2386" y="888"/>
                </a:lnTo>
                <a:lnTo>
                  <a:pt x="2384" y="870"/>
                </a:lnTo>
                <a:lnTo>
                  <a:pt x="2382" y="862"/>
                </a:lnTo>
                <a:lnTo>
                  <a:pt x="2376" y="852"/>
                </a:lnTo>
                <a:lnTo>
                  <a:pt x="2366" y="834"/>
                </a:lnTo>
                <a:lnTo>
                  <a:pt x="2356" y="816"/>
                </a:lnTo>
                <a:lnTo>
                  <a:pt x="2352" y="796"/>
                </a:lnTo>
                <a:lnTo>
                  <a:pt x="2348" y="780"/>
                </a:lnTo>
                <a:lnTo>
                  <a:pt x="2348" y="776"/>
                </a:lnTo>
                <a:lnTo>
                  <a:pt x="2350" y="774"/>
                </a:lnTo>
                <a:lnTo>
                  <a:pt x="2356" y="778"/>
                </a:lnTo>
                <a:lnTo>
                  <a:pt x="2362" y="784"/>
                </a:lnTo>
                <a:lnTo>
                  <a:pt x="2378" y="800"/>
                </a:lnTo>
                <a:lnTo>
                  <a:pt x="2394" y="818"/>
                </a:lnTo>
                <a:lnTo>
                  <a:pt x="2412" y="842"/>
                </a:lnTo>
                <a:lnTo>
                  <a:pt x="2430" y="866"/>
                </a:lnTo>
                <a:lnTo>
                  <a:pt x="2454" y="908"/>
                </a:lnTo>
                <a:lnTo>
                  <a:pt x="2460" y="922"/>
                </a:lnTo>
                <a:lnTo>
                  <a:pt x="2464" y="938"/>
                </a:lnTo>
                <a:lnTo>
                  <a:pt x="2468" y="954"/>
                </a:lnTo>
                <a:lnTo>
                  <a:pt x="2470" y="970"/>
                </a:lnTo>
                <a:lnTo>
                  <a:pt x="2472" y="978"/>
                </a:lnTo>
                <a:lnTo>
                  <a:pt x="2474" y="982"/>
                </a:lnTo>
                <a:lnTo>
                  <a:pt x="2478" y="986"/>
                </a:lnTo>
                <a:lnTo>
                  <a:pt x="2482" y="990"/>
                </a:lnTo>
                <a:lnTo>
                  <a:pt x="2492" y="992"/>
                </a:lnTo>
                <a:lnTo>
                  <a:pt x="2506" y="992"/>
                </a:lnTo>
                <a:lnTo>
                  <a:pt x="2516" y="990"/>
                </a:lnTo>
                <a:lnTo>
                  <a:pt x="2528" y="986"/>
                </a:lnTo>
                <a:lnTo>
                  <a:pt x="2562" y="970"/>
                </a:lnTo>
                <a:lnTo>
                  <a:pt x="2622" y="942"/>
                </a:lnTo>
                <a:lnTo>
                  <a:pt x="2632" y="936"/>
                </a:lnTo>
                <a:lnTo>
                  <a:pt x="2642" y="928"/>
                </a:lnTo>
                <a:lnTo>
                  <a:pt x="2660" y="910"/>
                </a:lnTo>
                <a:lnTo>
                  <a:pt x="2678" y="886"/>
                </a:lnTo>
                <a:lnTo>
                  <a:pt x="2684" y="874"/>
                </a:lnTo>
                <a:lnTo>
                  <a:pt x="2690" y="860"/>
                </a:lnTo>
                <a:lnTo>
                  <a:pt x="2692" y="850"/>
                </a:lnTo>
                <a:lnTo>
                  <a:pt x="2690" y="842"/>
                </a:lnTo>
                <a:lnTo>
                  <a:pt x="2686" y="836"/>
                </a:lnTo>
                <a:lnTo>
                  <a:pt x="2678" y="832"/>
                </a:lnTo>
                <a:lnTo>
                  <a:pt x="2662" y="824"/>
                </a:lnTo>
                <a:lnTo>
                  <a:pt x="2654" y="820"/>
                </a:lnTo>
                <a:lnTo>
                  <a:pt x="2648" y="816"/>
                </a:lnTo>
                <a:lnTo>
                  <a:pt x="2642" y="810"/>
                </a:lnTo>
                <a:lnTo>
                  <a:pt x="2638" y="808"/>
                </a:lnTo>
                <a:lnTo>
                  <a:pt x="2634" y="808"/>
                </a:lnTo>
                <a:lnTo>
                  <a:pt x="2630" y="810"/>
                </a:lnTo>
                <a:lnTo>
                  <a:pt x="2622" y="816"/>
                </a:lnTo>
                <a:lnTo>
                  <a:pt x="2616" y="818"/>
                </a:lnTo>
                <a:lnTo>
                  <a:pt x="2610" y="820"/>
                </a:lnTo>
                <a:lnTo>
                  <a:pt x="2602" y="820"/>
                </a:lnTo>
                <a:lnTo>
                  <a:pt x="2596" y="818"/>
                </a:lnTo>
                <a:lnTo>
                  <a:pt x="2588" y="814"/>
                </a:lnTo>
                <a:lnTo>
                  <a:pt x="2580" y="808"/>
                </a:lnTo>
                <a:lnTo>
                  <a:pt x="2542" y="768"/>
                </a:lnTo>
                <a:lnTo>
                  <a:pt x="2526" y="752"/>
                </a:lnTo>
                <a:lnTo>
                  <a:pt x="2524" y="748"/>
                </a:lnTo>
                <a:lnTo>
                  <a:pt x="2524" y="746"/>
                </a:lnTo>
                <a:lnTo>
                  <a:pt x="2530" y="744"/>
                </a:lnTo>
                <a:lnTo>
                  <a:pt x="2534" y="744"/>
                </a:lnTo>
                <a:lnTo>
                  <a:pt x="2536" y="742"/>
                </a:lnTo>
                <a:lnTo>
                  <a:pt x="2540" y="740"/>
                </a:lnTo>
                <a:lnTo>
                  <a:pt x="2546" y="742"/>
                </a:lnTo>
                <a:lnTo>
                  <a:pt x="2560" y="750"/>
                </a:lnTo>
                <a:lnTo>
                  <a:pt x="2578" y="762"/>
                </a:lnTo>
                <a:lnTo>
                  <a:pt x="2594" y="778"/>
                </a:lnTo>
                <a:lnTo>
                  <a:pt x="2604" y="790"/>
                </a:lnTo>
                <a:lnTo>
                  <a:pt x="2610" y="792"/>
                </a:lnTo>
                <a:lnTo>
                  <a:pt x="2614" y="794"/>
                </a:lnTo>
                <a:lnTo>
                  <a:pt x="2624" y="792"/>
                </a:lnTo>
                <a:lnTo>
                  <a:pt x="2638" y="792"/>
                </a:lnTo>
                <a:lnTo>
                  <a:pt x="2650" y="794"/>
                </a:lnTo>
                <a:lnTo>
                  <a:pt x="2662" y="798"/>
                </a:lnTo>
                <a:lnTo>
                  <a:pt x="2674" y="804"/>
                </a:lnTo>
                <a:lnTo>
                  <a:pt x="2692" y="810"/>
                </a:lnTo>
                <a:lnTo>
                  <a:pt x="2702" y="812"/>
                </a:lnTo>
                <a:lnTo>
                  <a:pt x="2712" y="814"/>
                </a:lnTo>
                <a:lnTo>
                  <a:pt x="2728" y="812"/>
                </a:lnTo>
                <a:lnTo>
                  <a:pt x="2744" y="810"/>
                </a:lnTo>
                <a:lnTo>
                  <a:pt x="2760" y="810"/>
                </a:lnTo>
                <a:lnTo>
                  <a:pt x="2768" y="812"/>
                </a:lnTo>
                <a:lnTo>
                  <a:pt x="2774" y="814"/>
                </a:lnTo>
                <a:lnTo>
                  <a:pt x="2780" y="816"/>
                </a:lnTo>
                <a:lnTo>
                  <a:pt x="2782" y="822"/>
                </a:lnTo>
                <a:lnTo>
                  <a:pt x="2790" y="834"/>
                </a:lnTo>
                <a:lnTo>
                  <a:pt x="2798" y="850"/>
                </a:lnTo>
                <a:lnTo>
                  <a:pt x="2808" y="866"/>
                </a:lnTo>
                <a:lnTo>
                  <a:pt x="2812" y="868"/>
                </a:lnTo>
                <a:lnTo>
                  <a:pt x="2814" y="870"/>
                </a:lnTo>
                <a:lnTo>
                  <a:pt x="2826" y="872"/>
                </a:lnTo>
                <a:lnTo>
                  <a:pt x="2846" y="872"/>
                </a:lnTo>
                <a:lnTo>
                  <a:pt x="2864" y="874"/>
                </a:lnTo>
                <a:lnTo>
                  <a:pt x="2866" y="876"/>
                </a:lnTo>
                <a:lnTo>
                  <a:pt x="2864" y="876"/>
                </a:lnTo>
                <a:lnTo>
                  <a:pt x="2860" y="884"/>
                </a:lnTo>
                <a:lnTo>
                  <a:pt x="2858" y="888"/>
                </a:lnTo>
                <a:lnTo>
                  <a:pt x="2856" y="896"/>
                </a:lnTo>
                <a:lnTo>
                  <a:pt x="2856" y="912"/>
                </a:lnTo>
                <a:lnTo>
                  <a:pt x="2860" y="924"/>
                </a:lnTo>
                <a:lnTo>
                  <a:pt x="2868" y="938"/>
                </a:lnTo>
                <a:lnTo>
                  <a:pt x="2882" y="956"/>
                </a:lnTo>
                <a:lnTo>
                  <a:pt x="2888" y="968"/>
                </a:lnTo>
                <a:lnTo>
                  <a:pt x="2896" y="982"/>
                </a:lnTo>
                <a:lnTo>
                  <a:pt x="2906" y="1012"/>
                </a:lnTo>
                <a:lnTo>
                  <a:pt x="2912" y="1042"/>
                </a:lnTo>
                <a:lnTo>
                  <a:pt x="2918" y="1066"/>
                </a:lnTo>
                <a:lnTo>
                  <a:pt x="2922" y="1074"/>
                </a:lnTo>
                <a:lnTo>
                  <a:pt x="2924" y="1078"/>
                </a:lnTo>
                <a:lnTo>
                  <a:pt x="2928" y="1078"/>
                </a:lnTo>
                <a:lnTo>
                  <a:pt x="2934" y="1076"/>
                </a:lnTo>
                <a:lnTo>
                  <a:pt x="2946" y="1070"/>
                </a:lnTo>
                <a:lnTo>
                  <a:pt x="2952" y="1068"/>
                </a:lnTo>
                <a:lnTo>
                  <a:pt x="2960" y="1066"/>
                </a:lnTo>
                <a:lnTo>
                  <a:pt x="2966" y="1068"/>
                </a:lnTo>
                <a:lnTo>
                  <a:pt x="2970" y="1070"/>
                </a:lnTo>
                <a:lnTo>
                  <a:pt x="2972" y="1074"/>
                </a:lnTo>
                <a:lnTo>
                  <a:pt x="2972" y="1078"/>
                </a:lnTo>
                <a:lnTo>
                  <a:pt x="2972" y="1094"/>
                </a:lnTo>
                <a:lnTo>
                  <a:pt x="2974" y="1102"/>
                </a:lnTo>
                <a:lnTo>
                  <a:pt x="2978" y="1112"/>
                </a:lnTo>
                <a:lnTo>
                  <a:pt x="2984" y="1120"/>
                </a:lnTo>
                <a:lnTo>
                  <a:pt x="2990" y="1122"/>
                </a:lnTo>
                <a:lnTo>
                  <a:pt x="2996" y="1120"/>
                </a:lnTo>
                <a:lnTo>
                  <a:pt x="3000" y="1116"/>
                </a:lnTo>
                <a:lnTo>
                  <a:pt x="3002" y="1110"/>
                </a:lnTo>
                <a:lnTo>
                  <a:pt x="3006" y="1104"/>
                </a:lnTo>
                <a:lnTo>
                  <a:pt x="3008" y="1094"/>
                </a:lnTo>
                <a:lnTo>
                  <a:pt x="3006" y="1084"/>
                </a:lnTo>
                <a:lnTo>
                  <a:pt x="3002" y="1070"/>
                </a:lnTo>
                <a:lnTo>
                  <a:pt x="2994" y="1058"/>
                </a:lnTo>
                <a:lnTo>
                  <a:pt x="2988" y="1050"/>
                </a:lnTo>
                <a:lnTo>
                  <a:pt x="2980" y="1044"/>
                </a:lnTo>
                <a:lnTo>
                  <a:pt x="2974" y="1042"/>
                </a:lnTo>
                <a:lnTo>
                  <a:pt x="2972" y="1040"/>
                </a:lnTo>
                <a:lnTo>
                  <a:pt x="2970" y="1036"/>
                </a:lnTo>
                <a:lnTo>
                  <a:pt x="2972" y="1034"/>
                </a:lnTo>
                <a:lnTo>
                  <a:pt x="2976" y="1030"/>
                </a:lnTo>
                <a:lnTo>
                  <a:pt x="2978" y="1024"/>
                </a:lnTo>
                <a:lnTo>
                  <a:pt x="2980" y="1020"/>
                </a:lnTo>
                <a:lnTo>
                  <a:pt x="2980" y="1008"/>
                </a:lnTo>
                <a:lnTo>
                  <a:pt x="2978" y="996"/>
                </a:lnTo>
                <a:lnTo>
                  <a:pt x="2978" y="984"/>
                </a:lnTo>
                <a:lnTo>
                  <a:pt x="2978" y="970"/>
                </a:lnTo>
                <a:lnTo>
                  <a:pt x="2980" y="960"/>
                </a:lnTo>
                <a:lnTo>
                  <a:pt x="2982" y="950"/>
                </a:lnTo>
                <a:lnTo>
                  <a:pt x="2988" y="944"/>
                </a:lnTo>
                <a:lnTo>
                  <a:pt x="3012" y="918"/>
                </a:lnTo>
                <a:lnTo>
                  <a:pt x="3044" y="882"/>
                </a:lnTo>
                <a:lnTo>
                  <a:pt x="3058" y="870"/>
                </a:lnTo>
                <a:lnTo>
                  <a:pt x="3064" y="866"/>
                </a:lnTo>
                <a:lnTo>
                  <a:pt x="3072" y="862"/>
                </a:lnTo>
                <a:lnTo>
                  <a:pt x="3086" y="860"/>
                </a:lnTo>
                <a:lnTo>
                  <a:pt x="3104" y="860"/>
                </a:lnTo>
                <a:lnTo>
                  <a:pt x="3116" y="862"/>
                </a:lnTo>
                <a:lnTo>
                  <a:pt x="3118" y="864"/>
                </a:lnTo>
                <a:lnTo>
                  <a:pt x="3118" y="872"/>
                </a:lnTo>
                <a:lnTo>
                  <a:pt x="3120" y="878"/>
                </a:lnTo>
                <a:lnTo>
                  <a:pt x="3124" y="884"/>
                </a:lnTo>
                <a:lnTo>
                  <a:pt x="3134" y="900"/>
                </a:lnTo>
                <a:lnTo>
                  <a:pt x="3140" y="920"/>
                </a:lnTo>
                <a:lnTo>
                  <a:pt x="3148" y="938"/>
                </a:lnTo>
                <a:lnTo>
                  <a:pt x="3154" y="946"/>
                </a:lnTo>
                <a:lnTo>
                  <a:pt x="3160" y="954"/>
                </a:lnTo>
                <a:lnTo>
                  <a:pt x="3164" y="960"/>
                </a:lnTo>
                <a:lnTo>
                  <a:pt x="3170" y="962"/>
                </a:lnTo>
                <a:lnTo>
                  <a:pt x="3172" y="960"/>
                </a:lnTo>
                <a:lnTo>
                  <a:pt x="3176" y="958"/>
                </a:lnTo>
                <a:lnTo>
                  <a:pt x="3182" y="950"/>
                </a:lnTo>
                <a:lnTo>
                  <a:pt x="3186" y="946"/>
                </a:lnTo>
                <a:lnTo>
                  <a:pt x="3192" y="944"/>
                </a:lnTo>
                <a:lnTo>
                  <a:pt x="3196" y="942"/>
                </a:lnTo>
                <a:lnTo>
                  <a:pt x="3198" y="944"/>
                </a:lnTo>
                <a:lnTo>
                  <a:pt x="3200" y="954"/>
                </a:lnTo>
                <a:lnTo>
                  <a:pt x="3202" y="968"/>
                </a:lnTo>
                <a:lnTo>
                  <a:pt x="3204" y="976"/>
                </a:lnTo>
                <a:lnTo>
                  <a:pt x="3206" y="984"/>
                </a:lnTo>
                <a:lnTo>
                  <a:pt x="3210" y="992"/>
                </a:lnTo>
                <a:lnTo>
                  <a:pt x="3210" y="1000"/>
                </a:lnTo>
                <a:lnTo>
                  <a:pt x="3212" y="1018"/>
                </a:lnTo>
                <a:lnTo>
                  <a:pt x="3210" y="1050"/>
                </a:lnTo>
                <a:lnTo>
                  <a:pt x="3210" y="1056"/>
                </a:lnTo>
                <a:lnTo>
                  <a:pt x="3214" y="1064"/>
                </a:lnTo>
                <a:lnTo>
                  <a:pt x="3222" y="1078"/>
                </a:lnTo>
                <a:lnTo>
                  <a:pt x="3244" y="1104"/>
                </a:lnTo>
                <a:lnTo>
                  <a:pt x="3252" y="1114"/>
                </a:lnTo>
                <a:lnTo>
                  <a:pt x="3254" y="1124"/>
                </a:lnTo>
                <a:lnTo>
                  <a:pt x="3250" y="1130"/>
                </a:lnTo>
                <a:lnTo>
                  <a:pt x="3244" y="1136"/>
                </a:lnTo>
                <a:lnTo>
                  <a:pt x="3242" y="1136"/>
                </a:lnTo>
                <a:lnTo>
                  <a:pt x="3238" y="1136"/>
                </a:lnTo>
                <a:lnTo>
                  <a:pt x="3228" y="1128"/>
                </a:lnTo>
                <a:lnTo>
                  <a:pt x="3206" y="1106"/>
                </a:lnTo>
                <a:lnTo>
                  <a:pt x="3200" y="1102"/>
                </a:lnTo>
                <a:lnTo>
                  <a:pt x="3196" y="1098"/>
                </a:lnTo>
                <a:lnTo>
                  <a:pt x="3190" y="1098"/>
                </a:lnTo>
                <a:lnTo>
                  <a:pt x="3186" y="1100"/>
                </a:lnTo>
                <a:lnTo>
                  <a:pt x="3182" y="1102"/>
                </a:lnTo>
                <a:lnTo>
                  <a:pt x="3182" y="1106"/>
                </a:lnTo>
                <a:lnTo>
                  <a:pt x="3182" y="1110"/>
                </a:lnTo>
                <a:lnTo>
                  <a:pt x="3186" y="1116"/>
                </a:lnTo>
                <a:lnTo>
                  <a:pt x="3196" y="1128"/>
                </a:lnTo>
                <a:lnTo>
                  <a:pt x="3204" y="1146"/>
                </a:lnTo>
                <a:lnTo>
                  <a:pt x="3222" y="1186"/>
                </a:lnTo>
                <a:lnTo>
                  <a:pt x="3238" y="1208"/>
                </a:lnTo>
                <a:lnTo>
                  <a:pt x="3254" y="1232"/>
                </a:lnTo>
                <a:lnTo>
                  <a:pt x="3292" y="1278"/>
                </a:lnTo>
                <a:lnTo>
                  <a:pt x="3302" y="1290"/>
                </a:lnTo>
                <a:lnTo>
                  <a:pt x="3316" y="1298"/>
                </a:lnTo>
                <a:lnTo>
                  <a:pt x="3332" y="1306"/>
                </a:lnTo>
                <a:lnTo>
                  <a:pt x="3350" y="1312"/>
                </a:lnTo>
                <a:lnTo>
                  <a:pt x="3368" y="1316"/>
                </a:lnTo>
                <a:lnTo>
                  <a:pt x="3384" y="1320"/>
                </a:lnTo>
                <a:lnTo>
                  <a:pt x="3412" y="1322"/>
                </a:lnTo>
                <a:lnTo>
                  <a:pt x="3422" y="1324"/>
                </a:lnTo>
                <a:lnTo>
                  <a:pt x="3436" y="1326"/>
                </a:lnTo>
                <a:lnTo>
                  <a:pt x="3466" y="1334"/>
                </a:lnTo>
                <a:lnTo>
                  <a:pt x="3494" y="1344"/>
                </a:lnTo>
                <a:lnTo>
                  <a:pt x="3520" y="1350"/>
                </a:lnTo>
                <a:close/>
                <a:moveTo>
                  <a:pt x="2350" y="696"/>
                </a:moveTo>
                <a:lnTo>
                  <a:pt x="2350" y="696"/>
                </a:lnTo>
                <a:lnTo>
                  <a:pt x="2344" y="710"/>
                </a:lnTo>
                <a:lnTo>
                  <a:pt x="2338" y="720"/>
                </a:lnTo>
                <a:lnTo>
                  <a:pt x="2334" y="724"/>
                </a:lnTo>
                <a:lnTo>
                  <a:pt x="2330" y="726"/>
                </a:lnTo>
                <a:lnTo>
                  <a:pt x="2326" y="726"/>
                </a:lnTo>
                <a:lnTo>
                  <a:pt x="2320" y="724"/>
                </a:lnTo>
                <a:lnTo>
                  <a:pt x="2304" y="722"/>
                </a:lnTo>
                <a:lnTo>
                  <a:pt x="2278" y="720"/>
                </a:lnTo>
                <a:lnTo>
                  <a:pt x="2252" y="718"/>
                </a:lnTo>
                <a:lnTo>
                  <a:pt x="2230" y="712"/>
                </a:lnTo>
                <a:lnTo>
                  <a:pt x="2210" y="706"/>
                </a:lnTo>
                <a:lnTo>
                  <a:pt x="2188" y="700"/>
                </a:lnTo>
                <a:lnTo>
                  <a:pt x="2178" y="698"/>
                </a:lnTo>
                <a:lnTo>
                  <a:pt x="2170" y="700"/>
                </a:lnTo>
                <a:lnTo>
                  <a:pt x="2164" y="702"/>
                </a:lnTo>
                <a:lnTo>
                  <a:pt x="2160" y="708"/>
                </a:lnTo>
                <a:lnTo>
                  <a:pt x="2160" y="714"/>
                </a:lnTo>
                <a:lnTo>
                  <a:pt x="2160" y="720"/>
                </a:lnTo>
                <a:lnTo>
                  <a:pt x="2162" y="730"/>
                </a:lnTo>
                <a:lnTo>
                  <a:pt x="2160" y="732"/>
                </a:lnTo>
                <a:lnTo>
                  <a:pt x="2156" y="732"/>
                </a:lnTo>
                <a:lnTo>
                  <a:pt x="2136" y="726"/>
                </a:lnTo>
                <a:lnTo>
                  <a:pt x="2104" y="714"/>
                </a:lnTo>
                <a:lnTo>
                  <a:pt x="2076" y="702"/>
                </a:lnTo>
                <a:lnTo>
                  <a:pt x="2054" y="690"/>
                </a:lnTo>
                <a:lnTo>
                  <a:pt x="2046" y="684"/>
                </a:lnTo>
                <a:lnTo>
                  <a:pt x="2042" y="680"/>
                </a:lnTo>
                <a:lnTo>
                  <a:pt x="2042" y="674"/>
                </a:lnTo>
                <a:lnTo>
                  <a:pt x="2042" y="666"/>
                </a:lnTo>
                <a:lnTo>
                  <a:pt x="2046" y="648"/>
                </a:lnTo>
                <a:lnTo>
                  <a:pt x="2046" y="642"/>
                </a:lnTo>
                <a:lnTo>
                  <a:pt x="2044" y="634"/>
                </a:lnTo>
                <a:lnTo>
                  <a:pt x="2038" y="630"/>
                </a:lnTo>
                <a:lnTo>
                  <a:pt x="2030" y="628"/>
                </a:lnTo>
                <a:lnTo>
                  <a:pt x="1980" y="630"/>
                </a:lnTo>
                <a:lnTo>
                  <a:pt x="1958" y="632"/>
                </a:lnTo>
                <a:lnTo>
                  <a:pt x="1950" y="634"/>
                </a:lnTo>
                <a:lnTo>
                  <a:pt x="1944" y="638"/>
                </a:lnTo>
                <a:lnTo>
                  <a:pt x="1928" y="646"/>
                </a:lnTo>
                <a:lnTo>
                  <a:pt x="1904" y="654"/>
                </a:lnTo>
                <a:lnTo>
                  <a:pt x="1880" y="660"/>
                </a:lnTo>
                <a:lnTo>
                  <a:pt x="1868" y="662"/>
                </a:lnTo>
                <a:lnTo>
                  <a:pt x="1860" y="660"/>
                </a:lnTo>
                <a:lnTo>
                  <a:pt x="1848" y="656"/>
                </a:lnTo>
                <a:lnTo>
                  <a:pt x="1840" y="652"/>
                </a:lnTo>
                <a:lnTo>
                  <a:pt x="1838" y="650"/>
                </a:lnTo>
                <a:lnTo>
                  <a:pt x="1838" y="646"/>
                </a:lnTo>
                <a:lnTo>
                  <a:pt x="1842" y="642"/>
                </a:lnTo>
                <a:lnTo>
                  <a:pt x="1850" y="638"/>
                </a:lnTo>
                <a:lnTo>
                  <a:pt x="1860" y="636"/>
                </a:lnTo>
                <a:lnTo>
                  <a:pt x="1870" y="632"/>
                </a:lnTo>
                <a:lnTo>
                  <a:pt x="1890" y="630"/>
                </a:lnTo>
                <a:lnTo>
                  <a:pt x="1898" y="628"/>
                </a:lnTo>
                <a:lnTo>
                  <a:pt x="1904" y="626"/>
                </a:lnTo>
                <a:lnTo>
                  <a:pt x="1908" y="622"/>
                </a:lnTo>
                <a:lnTo>
                  <a:pt x="1912" y="616"/>
                </a:lnTo>
                <a:lnTo>
                  <a:pt x="1912" y="612"/>
                </a:lnTo>
                <a:lnTo>
                  <a:pt x="1910" y="606"/>
                </a:lnTo>
                <a:lnTo>
                  <a:pt x="1904" y="598"/>
                </a:lnTo>
                <a:lnTo>
                  <a:pt x="1902" y="594"/>
                </a:lnTo>
                <a:lnTo>
                  <a:pt x="1904" y="592"/>
                </a:lnTo>
                <a:lnTo>
                  <a:pt x="1908" y="586"/>
                </a:lnTo>
                <a:lnTo>
                  <a:pt x="1914" y="582"/>
                </a:lnTo>
                <a:lnTo>
                  <a:pt x="1924" y="576"/>
                </a:lnTo>
                <a:lnTo>
                  <a:pt x="1930" y="570"/>
                </a:lnTo>
                <a:lnTo>
                  <a:pt x="1936" y="560"/>
                </a:lnTo>
                <a:lnTo>
                  <a:pt x="1940" y="552"/>
                </a:lnTo>
                <a:lnTo>
                  <a:pt x="1944" y="548"/>
                </a:lnTo>
                <a:lnTo>
                  <a:pt x="1950" y="544"/>
                </a:lnTo>
                <a:lnTo>
                  <a:pt x="1966" y="540"/>
                </a:lnTo>
                <a:lnTo>
                  <a:pt x="1980" y="538"/>
                </a:lnTo>
                <a:lnTo>
                  <a:pt x="1996" y="536"/>
                </a:lnTo>
                <a:lnTo>
                  <a:pt x="2008" y="532"/>
                </a:lnTo>
                <a:lnTo>
                  <a:pt x="2012" y="530"/>
                </a:lnTo>
                <a:lnTo>
                  <a:pt x="2014" y="528"/>
                </a:lnTo>
                <a:lnTo>
                  <a:pt x="2030" y="538"/>
                </a:lnTo>
                <a:lnTo>
                  <a:pt x="2038" y="544"/>
                </a:lnTo>
                <a:lnTo>
                  <a:pt x="2048" y="550"/>
                </a:lnTo>
                <a:lnTo>
                  <a:pt x="2064" y="566"/>
                </a:lnTo>
                <a:lnTo>
                  <a:pt x="2076" y="578"/>
                </a:lnTo>
                <a:lnTo>
                  <a:pt x="2082" y="582"/>
                </a:lnTo>
                <a:lnTo>
                  <a:pt x="2086" y="584"/>
                </a:lnTo>
                <a:lnTo>
                  <a:pt x="2096" y="586"/>
                </a:lnTo>
                <a:lnTo>
                  <a:pt x="2102" y="590"/>
                </a:lnTo>
                <a:lnTo>
                  <a:pt x="2104" y="596"/>
                </a:lnTo>
                <a:lnTo>
                  <a:pt x="2102" y="600"/>
                </a:lnTo>
                <a:lnTo>
                  <a:pt x="2100" y="602"/>
                </a:lnTo>
                <a:lnTo>
                  <a:pt x="2092" y="606"/>
                </a:lnTo>
                <a:lnTo>
                  <a:pt x="2086" y="610"/>
                </a:lnTo>
                <a:lnTo>
                  <a:pt x="2074" y="614"/>
                </a:lnTo>
                <a:lnTo>
                  <a:pt x="2070" y="616"/>
                </a:lnTo>
                <a:lnTo>
                  <a:pt x="2068" y="620"/>
                </a:lnTo>
                <a:lnTo>
                  <a:pt x="2068" y="626"/>
                </a:lnTo>
                <a:lnTo>
                  <a:pt x="2070" y="628"/>
                </a:lnTo>
                <a:lnTo>
                  <a:pt x="2074" y="632"/>
                </a:lnTo>
                <a:lnTo>
                  <a:pt x="2082" y="640"/>
                </a:lnTo>
                <a:lnTo>
                  <a:pt x="2088" y="646"/>
                </a:lnTo>
                <a:lnTo>
                  <a:pt x="2092" y="646"/>
                </a:lnTo>
                <a:lnTo>
                  <a:pt x="2094" y="646"/>
                </a:lnTo>
                <a:lnTo>
                  <a:pt x="2098" y="640"/>
                </a:lnTo>
                <a:lnTo>
                  <a:pt x="2100" y="634"/>
                </a:lnTo>
                <a:lnTo>
                  <a:pt x="2102" y="628"/>
                </a:lnTo>
                <a:lnTo>
                  <a:pt x="2106" y="626"/>
                </a:lnTo>
                <a:lnTo>
                  <a:pt x="2110" y="624"/>
                </a:lnTo>
                <a:lnTo>
                  <a:pt x="2122" y="620"/>
                </a:lnTo>
                <a:lnTo>
                  <a:pt x="2130" y="614"/>
                </a:lnTo>
                <a:lnTo>
                  <a:pt x="2134" y="612"/>
                </a:lnTo>
                <a:lnTo>
                  <a:pt x="2136" y="608"/>
                </a:lnTo>
                <a:lnTo>
                  <a:pt x="2136" y="606"/>
                </a:lnTo>
                <a:lnTo>
                  <a:pt x="2134" y="602"/>
                </a:lnTo>
                <a:lnTo>
                  <a:pt x="2128" y="594"/>
                </a:lnTo>
                <a:lnTo>
                  <a:pt x="2126" y="588"/>
                </a:lnTo>
                <a:lnTo>
                  <a:pt x="2126" y="586"/>
                </a:lnTo>
                <a:lnTo>
                  <a:pt x="2128" y="584"/>
                </a:lnTo>
                <a:lnTo>
                  <a:pt x="2134" y="586"/>
                </a:lnTo>
                <a:lnTo>
                  <a:pt x="2144" y="590"/>
                </a:lnTo>
                <a:lnTo>
                  <a:pt x="2150" y="588"/>
                </a:lnTo>
                <a:lnTo>
                  <a:pt x="2150" y="586"/>
                </a:lnTo>
                <a:lnTo>
                  <a:pt x="2150" y="584"/>
                </a:lnTo>
                <a:lnTo>
                  <a:pt x="2148" y="580"/>
                </a:lnTo>
                <a:lnTo>
                  <a:pt x="2144" y="574"/>
                </a:lnTo>
                <a:lnTo>
                  <a:pt x="2134" y="566"/>
                </a:lnTo>
                <a:lnTo>
                  <a:pt x="2126" y="560"/>
                </a:lnTo>
                <a:lnTo>
                  <a:pt x="2106" y="546"/>
                </a:lnTo>
                <a:lnTo>
                  <a:pt x="2092" y="538"/>
                </a:lnTo>
                <a:lnTo>
                  <a:pt x="2078" y="530"/>
                </a:lnTo>
                <a:lnTo>
                  <a:pt x="2070" y="522"/>
                </a:lnTo>
                <a:lnTo>
                  <a:pt x="2068" y="520"/>
                </a:lnTo>
                <a:lnTo>
                  <a:pt x="2066" y="516"/>
                </a:lnTo>
                <a:lnTo>
                  <a:pt x="2064" y="508"/>
                </a:lnTo>
                <a:lnTo>
                  <a:pt x="2062" y="498"/>
                </a:lnTo>
                <a:lnTo>
                  <a:pt x="2062" y="496"/>
                </a:lnTo>
                <a:lnTo>
                  <a:pt x="2064" y="494"/>
                </a:lnTo>
                <a:lnTo>
                  <a:pt x="2068" y="492"/>
                </a:lnTo>
                <a:lnTo>
                  <a:pt x="2074" y="494"/>
                </a:lnTo>
                <a:lnTo>
                  <a:pt x="2094" y="504"/>
                </a:lnTo>
                <a:lnTo>
                  <a:pt x="2122" y="520"/>
                </a:lnTo>
                <a:lnTo>
                  <a:pt x="2146" y="536"/>
                </a:lnTo>
                <a:lnTo>
                  <a:pt x="2152" y="544"/>
                </a:lnTo>
                <a:lnTo>
                  <a:pt x="2156" y="550"/>
                </a:lnTo>
                <a:lnTo>
                  <a:pt x="2158" y="562"/>
                </a:lnTo>
                <a:lnTo>
                  <a:pt x="2162" y="574"/>
                </a:lnTo>
                <a:lnTo>
                  <a:pt x="2164" y="582"/>
                </a:lnTo>
                <a:lnTo>
                  <a:pt x="2164" y="588"/>
                </a:lnTo>
                <a:lnTo>
                  <a:pt x="2162" y="594"/>
                </a:lnTo>
                <a:lnTo>
                  <a:pt x="2158" y="598"/>
                </a:lnTo>
                <a:lnTo>
                  <a:pt x="2154" y="602"/>
                </a:lnTo>
                <a:lnTo>
                  <a:pt x="2154" y="606"/>
                </a:lnTo>
                <a:lnTo>
                  <a:pt x="2156" y="608"/>
                </a:lnTo>
                <a:lnTo>
                  <a:pt x="2160" y="612"/>
                </a:lnTo>
                <a:lnTo>
                  <a:pt x="2170" y="616"/>
                </a:lnTo>
                <a:lnTo>
                  <a:pt x="2180" y="620"/>
                </a:lnTo>
                <a:lnTo>
                  <a:pt x="2182" y="626"/>
                </a:lnTo>
                <a:lnTo>
                  <a:pt x="2186" y="634"/>
                </a:lnTo>
                <a:lnTo>
                  <a:pt x="2188" y="638"/>
                </a:lnTo>
                <a:lnTo>
                  <a:pt x="2190" y="642"/>
                </a:lnTo>
                <a:lnTo>
                  <a:pt x="2196" y="642"/>
                </a:lnTo>
                <a:lnTo>
                  <a:pt x="2202" y="642"/>
                </a:lnTo>
                <a:lnTo>
                  <a:pt x="2214" y="640"/>
                </a:lnTo>
                <a:lnTo>
                  <a:pt x="2222" y="638"/>
                </a:lnTo>
                <a:lnTo>
                  <a:pt x="2226" y="636"/>
                </a:lnTo>
                <a:lnTo>
                  <a:pt x="2226" y="632"/>
                </a:lnTo>
                <a:lnTo>
                  <a:pt x="2226" y="628"/>
                </a:lnTo>
                <a:lnTo>
                  <a:pt x="2222" y="622"/>
                </a:lnTo>
                <a:lnTo>
                  <a:pt x="2214" y="610"/>
                </a:lnTo>
                <a:lnTo>
                  <a:pt x="2208" y="600"/>
                </a:lnTo>
                <a:lnTo>
                  <a:pt x="2206" y="596"/>
                </a:lnTo>
                <a:lnTo>
                  <a:pt x="2206" y="594"/>
                </a:lnTo>
                <a:lnTo>
                  <a:pt x="2208" y="590"/>
                </a:lnTo>
                <a:lnTo>
                  <a:pt x="2212" y="588"/>
                </a:lnTo>
                <a:lnTo>
                  <a:pt x="2224" y="584"/>
                </a:lnTo>
                <a:lnTo>
                  <a:pt x="2230" y="582"/>
                </a:lnTo>
                <a:lnTo>
                  <a:pt x="2232" y="584"/>
                </a:lnTo>
                <a:lnTo>
                  <a:pt x="2234" y="586"/>
                </a:lnTo>
                <a:lnTo>
                  <a:pt x="2238" y="602"/>
                </a:lnTo>
                <a:lnTo>
                  <a:pt x="2240" y="620"/>
                </a:lnTo>
                <a:lnTo>
                  <a:pt x="2242" y="626"/>
                </a:lnTo>
                <a:lnTo>
                  <a:pt x="2244" y="632"/>
                </a:lnTo>
                <a:lnTo>
                  <a:pt x="2248" y="636"/>
                </a:lnTo>
                <a:lnTo>
                  <a:pt x="2254" y="640"/>
                </a:lnTo>
                <a:lnTo>
                  <a:pt x="2264" y="642"/>
                </a:lnTo>
                <a:lnTo>
                  <a:pt x="2276" y="642"/>
                </a:lnTo>
                <a:lnTo>
                  <a:pt x="2304" y="642"/>
                </a:lnTo>
                <a:lnTo>
                  <a:pt x="2326" y="640"/>
                </a:lnTo>
                <a:lnTo>
                  <a:pt x="2342" y="638"/>
                </a:lnTo>
                <a:lnTo>
                  <a:pt x="2346" y="640"/>
                </a:lnTo>
                <a:lnTo>
                  <a:pt x="2350" y="644"/>
                </a:lnTo>
                <a:lnTo>
                  <a:pt x="2354" y="654"/>
                </a:lnTo>
                <a:lnTo>
                  <a:pt x="2356" y="666"/>
                </a:lnTo>
                <a:lnTo>
                  <a:pt x="2356" y="680"/>
                </a:lnTo>
                <a:lnTo>
                  <a:pt x="2354" y="688"/>
                </a:lnTo>
                <a:lnTo>
                  <a:pt x="2350" y="696"/>
                </a:lnTo>
                <a:close/>
                <a:moveTo>
                  <a:pt x="2416" y="570"/>
                </a:moveTo>
                <a:lnTo>
                  <a:pt x="2416" y="570"/>
                </a:lnTo>
                <a:lnTo>
                  <a:pt x="2368" y="564"/>
                </a:lnTo>
                <a:lnTo>
                  <a:pt x="2342" y="560"/>
                </a:lnTo>
                <a:lnTo>
                  <a:pt x="2322" y="560"/>
                </a:lnTo>
                <a:lnTo>
                  <a:pt x="2298" y="562"/>
                </a:lnTo>
                <a:lnTo>
                  <a:pt x="2292" y="562"/>
                </a:lnTo>
                <a:lnTo>
                  <a:pt x="2274" y="562"/>
                </a:lnTo>
                <a:lnTo>
                  <a:pt x="2256" y="562"/>
                </a:lnTo>
                <a:lnTo>
                  <a:pt x="2250" y="560"/>
                </a:lnTo>
                <a:lnTo>
                  <a:pt x="2246" y="558"/>
                </a:lnTo>
                <a:lnTo>
                  <a:pt x="2246" y="552"/>
                </a:lnTo>
                <a:lnTo>
                  <a:pt x="2252" y="542"/>
                </a:lnTo>
                <a:lnTo>
                  <a:pt x="2258" y="532"/>
                </a:lnTo>
                <a:lnTo>
                  <a:pt x="2262" y="520"/>
                </a:lnTo>
                <a:lnTo>
                  <a:pt x="2268" y="500"/>
                </a:lnTo>
                <a:lnTo>
                  <a:pt x="2270" y="492"/>
                </a:lnTo>
                <a:lnTo>
                  <a:pt x="2274" y="488"/>
                </a:lnTo>
                <a:lnTo>
                  <a:pt x="2278" y="486"/>
                </a:lnTo>
                <a:lnTo>
                  <a:pt x="2286" y="488"/>
                </a:lnTo>
                <a:lnTo>
                  <a:pt x="2296" y="492"/>
                </a:lnTo>
                <a:lnTo>
                  <a:pt x="2304" y="498"/>
                </a:lnTo>
                <a:lnTo>
                  <a:pt x="2314" y="512"/>
                </a:lnTo>
                <a:lnTo>
                  <a:pt x="2318" y="518"/>
                </a:lnTo>
                <a:lnTo>
                  <a:pt x="2322" y="520"/>
                </a:lnTo>
                <a:lnTo>
                  <a:pt x="2326" y="518"/>
                </a:lnTo>
                <a:lnTo>
                  <a:pt x="2332" y="512"/>
                </a:lnTo>
                <a:lnTo>
                  <a:pt x="2346" y="494"/>
                </a:lnTo>
                <a:lnTo>
                  <a:pt x="2358" y="480"/>
                </a:lnTo>
                <a:lnTo>
                  <a:pt x="2362" y="476"/>
                </a:lnTo>
                <a:lnTo>
                  <a:pt x="2366" y="474"/>
                </a:lnTo>
                <a:lnTo>
                  <a:pt x="2370" y="476"/>
                </a:lnTo>
                <a:lnTo>
                  <a:pt x="2372" y="480"/>
                </a:lnTo>
                <a:lnTo>
                  <a:pt x="2374" y="488"/>
                </a:lnTo>
                <a:lnTo>
                  <a:pt x="2372" y="494"/>
                </a:lnTo>
                <a:lnTo>
                  <a:pt x="2368" y="506"/>
                </a:lnTo>
                <a:lnTo>
                  <a:pt x="2366" y="512"/>
                </a:lnTo>
                <a:lnTo>
                  <a:pt x="2368" y="518"/>
                </a:lnTo>
                <a:lnTo>
                  <a:pt x="2374" y="524"/>
                </a:lnTo>
                <a:lnTo>
                  <a:pt x="2384" y="530"/>
                </a:lnTo>
                <a:lnTo>
                  <a:pt x="2398" y="536"/>
                </a:lnTo>
                <a:lnTo>
                  <a:pt x="2408" y="542"/>
                </a:lnTo>
                <a:lnTo>
                  <a:pt x="2418" y="550"/>
                </a:lnTo>
                <a:lnTo>
                  <a:pt x="2424" y="556"/>
                </a:lnTo>
                <a:lnTo>
                  <a:pt x="2428" y="562"/>
                </a:lnTo>
                <a:lnTo>
                  <a:pt x="2428" y="566"/>
                </a:lnTo>
                <a:lnTo>
                  <a:pt x="2424" y="570"/>
                </a:lnTo>
                <a:lnTo>
                  <a:pt x="2416" y="570"/>
                </a:lnTo>
                <a:close/>
                <a:moveTo>
                  <a:pt x="2578" y="632"/>
                </a:moveTo>
                <a:lnTo>
                  <a:pt x="2578" y="632"/>
                </a:lnTo>
                <a:lnTo>
                  <a:pt x="2558" y="630"/>
                </a:lnTo>
                <a:lnTo>
                  <a:pt x="2540" y="628"/>
                </a:lnTo>
                <a:lnTo>
                  <a:pt x="2534" y="626"/>
                </a:lnTo>
                <a:lnTo>
                  <a:pt x="2528" y="622"/>
                </a:lnTo>
                <a:lnTo>
                  <a:pt x="2524" y="618"/>
                </a:lnTo>
                <a:lnTo>
                  <a:pt x="2522" y="614"/>
                </a:lnTo>
                <a:lnTo>
                  <a:pt x="2522" y="582"/>
                </a:lnTo>
                <a:lnTo>
                  <a:pt x="2512" y="562"/>
                </a:lnTo>
                <a:lnTo>
                  <a:pt x="2502" y="548"/>
                </a:lnTo>
                <a:lnTo>
                  <a:pt x="2496" y="536"/>
                </a:lnTo>
                <a:lnTo>
                  <a:pt x="2494" y="528"/>
                </a:lnTo>
                <a:lnTo>
                  <a:pt x="2492" y="520"/>
                </a:lnTo>
                <a:lnTo>
                  <a:pt x="2492" y="512"/>
                </a:lnTo>
                <a:lnTo>
                  <a:pt x="2494" y="506"/>
                </a:lnTo>
                <a:lnTo>
                  <a:pt x="2498" y="498"/>
                </a:lnTo>
                <a:lnTo>
                  <a:pt x="2502" y="492"/>
                </a:lnTo>
                <a:lnTo>
                  <a:pt x="2508" y="488"/>
                </a:lnTo>
                <a:lnTo>
                  <a:pt x="2516" y="484"/>
                </a:lnTo>
                <a:lnTo>
                  <a:pt x="2524" y="482"/>
                </a:lnTo>
                <a:lnTo>
                  <a:pt x="2532" y="480"/>
                </a:lnTo>
                <a:lnTo>
                  <a:pt x="2550" y="480"/>
                </a:lnTo>
                <a:lnTo>
                  <a:pt x="2560" y="482"/>
                </a:lnTo>
                <a:lnTo>
                  <a:pt x="2562" y="484"/>
                </a:lnTo>
                <a:lnTo>
                  <a:pt x="2562" y="488"/>
                </a:lnTo>
                <a:lnTo>
                  <a:pt x="2552" y="500"/>
                </a:lnTo>
                <a:lnTo>
                  <a:pt x="2538" y="516"/>
                </a:lnTo>
                <a:lnTo>
                  <a:pt x="2534" y="520"/>
                </a:lnTo>
                <a:lnTo>
                  <a:pt x="2530" y="526"/>
                </a:lnTo>
                <a:lnTo>
                  <a:pt x="2528" y="534"/>
                </a:lnTo>
                <a:lnTo>
                  <a:pt x="2528" y="540"/>
                </a:lnTo>
                <a:lnTo>
                  <a:pt x="2534" y="550"/>
                </a:lnTo>
                <a:lnTo>
                  <a:pt x="2542" y="562"/>
                </a:lnTo>
                <a:lnTo>
                  <a:pt x="2562" y="590"/>
                </a:lnTo>
                <a:lnTo>
                  <a:pt x="2580" y="612"/>
                </a:lnTo>
                <a:lnTo>
                  <a:pt x="2584" y="620"/>
                </a:lnTo>
                <a:lnTo>
                  <a:pt x="2586" y="626"/>
                </a:lnTo>
                <a:lnTo>
                  <a:pt x="2586" y="628"/>
                </a:lnTo>
                <a:lnTo>
                  <a:pt x="2584" y="630"/>
                </a:lnTo>
                <a:lnTo>
                  <a:pt x="2578" y="632"/>
                </a:lnTo>
                <a:close/>
                <a:moveTo>
                  <a:pt x="3492" y="860"/>
                </a:moveTo>
                <a:lnTo>
                  <a:pt x="3492" y="860"/>
                </a:lnTo>
                <a:lnTo>
                  <a:pt x="3494" y="860"/>
                </a:lnTo>
                <a:lnTo>
                  <a:pt x="3496" y="858"/>
                </a:lnTo>
                <a:lnTo>
                  <a:pt x="3500" y="854"/>
                </a:lnTo>
                <a:lnTo>
                  <a:pt x="3502" y="846"/>
                </a:lnTo>
                <a:lnTo>
                  <a:pt x="3502" y="836"/>
                </a:lnTo>
                <a:lnTo>
                  <a:pt x="3502" y="828"/>
                </a:lnTo>
                <a:lnTo>
                  <a:pt x="3498" y="820"/>
                </a:lnTo>
                <a:lnTo>
                  <a:pt x="3492" y="816"/>
                </a:lnTo>
                <a:lnTo>
                  <a:pt x="3490" y="816"/>
                </a:lnTo>
                <a:lnTo>
                  <a:pt x="3484" y="816"/>
                </a:lnTo>
                <a:lnTo>
                  <a:pt x="3478" y="820"/>
                </a:lnTo>
                <a:lnTo>
                  <a:pt x="3474" y="826"/>
                </a:lnTo>
                <a:lnTo>
                  <a:pt x="3472" y="832"/>
                </a:lnTo>
                <a:lnTo>
                  <a:pt x="3474" y="838"/>
                </a:lnTo>
                <a:lnTo>
                  <a:pt x="3476" y="846"/>
                </a:lnTo>
                <a:lnTo>
                  <a:pt x="3482" y="852"/>
                </a:lnTo>
                <a:lnTo>
                  <a:pt x="3486" y="856"/>
                </a:lnTo>
                <a:lnTo>
                  <a:pt x="3492" y="860"/>
                </a:lnTo>
                <a:close/>
                <a:moveTo>
                  <a:pt x="3526" y="1020"/>
                </a:moveTo>
                <a:lnTo>
                  <a:pt x="3526" y="1020"/>
                </a:lnTo>
                <a:lnTo>
                  <a:pt x="3534" y="1026"/>
                </a:lnTo>
                <a:lnTo>
                  <a:pt x="3538" y="1036"/>
                </a:lnTo>
                <a:lnTo>
                  <a:pt x="3538" y="1048"/>
                </a:lnTo>
                <a:lnTo>
                  <a:pt x="3538" y="1062"/>
                </a:lnTo>
                <a:lnTo>
                  <a:pt x="3536" y="1068"/>
                </a:lnTo>
                <a:lnTo>
                  <a:pt x="3534" y="1074"/>
                </a:lnTo>
                <a:lnTo>
                  <a:pt x="3530" y="1080"/>
                </a:lnTo>
                <a:lnTo>
                  <a:pt x="3530" y="1084"/>
                </a:lnTo>
                <a:lnTo>
                  <a:pt x="3534" y="1086"/>
                </a:lnTo>
                <a:lnTo>
                  <a:pt x="3550" y="1094"/>
                </a:lnTo>
                <a:lnTo>
                  <a:pt x="3574" y="1104"/>
                </a:lnTo>
                <a:lnTo>
                  <a:pt x="3584" y="1108"/>
                </a:lnTo>
                <a:lnTo>
                  <a:pt x="3596" y="1112"/>
                </a:lnTo>
                <a:lnTo>
                  <a:pt x="3604" y="1112"/>
                </a:lnTo>
                <a:lnTo>
                  <a:pt x="3606" y="1110"/>
                </a:lnTo>
                <a:lnTo>
                  <a:pt x="3608" y="1108"/>
                </a:lnTo>
                <a:lnTo>
                  <a:pt x="3610" y="1106"/>
                </a:lnTo>
                <a:lnTo>
                  <a:pt x="3612" y="1102"/>
                </a:lnTo>
                <a:lnTo>
                  <a:pt x="3610" y="1088"/>
                </a:lnTo>
                <a:lnTo>
                  <a:pt x="3604" y="1062"/>
                </a:lnTo>
                <a:lnTo>
                  <a:pt x="3600" y="1044"/>
                </a:lnTo>
                <a:lnTo>
                  <a:pt x="3598" y="1038"/>
                </a:lnTo>
                <a:lnTo>
                  <a:pt x="3592" y="1028"/>
                </a:lnTo>
                <a:lnTo>
                  <a:pt x="3574" y="1008"/>
                </a:lnTo>
                <a:lnTo>
                  <a:pt x="3562" y="1000"/>
                </a:lnTo>
                <a:lnTo>
                  <a:pt x="3554" y="994"/>
                </a:lnTo>
                <a:lnTo>
                  <a:pt x="3542" y="988"/>
                </a:lnTo>
                <a:lnTo>
                  <a:pt x="3540" y="986"/>
                </a:lnTo>
                <a:lnTo>
                  <a:pt x="3538" y="984"/>
                </a:lnTo>
                <a:lnTo>
                  <a:pt x="3534" y="970"/>
                </a:lnTo>
                <a:lnTo>
                  <a:pt x="3530" y="948"/>
                </a:lnTo>
                <a:lnTo>
                  <a:pt x="3524" y="926"/>
                </a:lnTo>
                <a:lnTo>
                  <a:pt x="3520" y="916"/>
                </a:lnTo>
                <a:lnTo>
                  <a:pt x="3516" y="912"/>
                </a:lnTo>
                <a:lnTo>
                  <a:pt x="3514" y="910"/>
                </a:lnTo>
                <a:lnTo>
                  <a:pt x="3512" y="910"/>
                </a:lnTo>
                <a:lnTo>
                  <a:pt x="3508" y="914"/>
                </a:lnTo>
                <a:lnTo>
                  <a:pt x="3500" y="926"/>
                </a:lnTo>
                <a:lnTo>
                  <a:pt x="3494" y="936"/>
                </a:lnTo>
                <a:lnTo>
                  <a:pt x="3494" y="942"/>
                </a:lnTo>
                <a:lnTo>
                  <a:pt x="3494" y="948"/>
                </a:lnTo>
                <a:lnTo>
                  <a:pt x="3496" y="956"/>
                </a:lnTo>
                <a:lnTo>
                  <a:pt x="3500" y="966"/>
                </a:lnTo>
                <a:lnTo>
                  <a:pt x="3508" y="984"/>
                </a:lnTo>
                <a:lnTo>
                  <a:pt x="3514" y="1000"/>
                </a:lnTo>
                <a:lnTo>
                  <a:pt x="3520" y="1012"/>
                </a:lnTo>
                <a:lnTo>
                  <a:pt x="3522" y="1016"/>
                </a:lnTo>
                <a:lnTo>
                  <a:pt x="3526" y="1020"/>
                </a:lnTo>
                <a:close/>
                <a:moveTo>
                  <a:pt x="3454" y="1086"/>
                </a:moveTo>
                <a:lnTo>
                  <a:pt x="3454" y="1086"/>
                </a:lnTo>
                <a:lnTo>
                  <a:pt x="3432" y="1116"/>
                </a:lnTo>
                <a:lnTo>
                  <a:pt x="3418" y="1134"/>
                </a:lnTo>
                <a:lnTo>
                  <a:pt x="3406" y="1146"/>
                </a:lnTo>
                <a:lnTo>
                  <a:pt x="3400" y="1148"/>
                </a:lnTo>
                <a:lnTo>
                  <a:pt x="3392" y="1150"/>
                </a:lnTo>
                <a:lnTo>
                  <a:pt x="3380" y="1150"/>
                </a:lnTo>
                <a:lnTo>
                  <a:pt x="3374" y="1152"/>
                </a:lnTo>
                <a:lnTo>
                  <a:pt x="3368" y="1154"/>
                </a:lnTo>
                <a:lnTo>
                  <a:pt x="3366" y="1160"/>
                </a:lnTo>
                <a:lnTo>
                  <a:pt x="3366" y="1168"/>
                </a:lnTo>
                <a:lnTo>
                  <a:pt x="3372" y="1224"/>
                </a:lnTo>
                <a:lnTo>
                  <a:pt x="3374" y="1238"/>
                </a:lnTo>
                <a:lnTo>
                  <a:pt x="3376" y="1242"/>
                </a:lnTo>
                <a:lnTo>
                  <a:pt x="3378" y="1246"/>
                </a:lnTo>
                <a:lnTo>
                  <a:pt x="3382" y="1250"/>
                </a:lnTo>
                <a:lnTo>
                  <a:pt x="3388" y="1252"/>
                </a:lnTo>
                <a:lnTo>
                  <a:pt x="3396" y="1254"/>
                </a:lnTo>
                <a:lnTo>
                  <a:pt x="3406" y="1254"/>
                </a:lnTo>
                <a:lnTo>
                  <a:pt x="3424" y="1256"/>
                </a:lnTo>
                <a:lnTo>
                  <a:pt x="3438" y="1260"/>
                </a:lnTo>
                <a:lnTo>
                  <a:pt x="3448" y="1262"/>
                </a:lnTo>
                <a:lnTo>
                  <a:pt x="3456" y="1260"/>
                </a:lnTo>
                <a:lnTo>
                  <a:pt x="3460" y="1258"/>
                </a:lnTo>
                <a:lnTo>
                  <a:pt x="3462" y="1256"/>
                </a:lnTo>
                <a:lnTo>
                  <a:pt x="3466" y="1246"/>
                </a:lnTo>
                <a:lnTo>
                  <a:pt x="3470" y="1232"/>
                </a:lnTo>
                <a:lnTo>
                  <a:pt x="3476" y="1216"/>
                </a:lnTo>
                <a:lnTo>
                  <a:pt x="3480" y="1210"/>
                </a:lnTo>
                <a:lnTo>
                  <a:pt x="3484" y="1204"/>
                </a:lnTo>
                <a:lnTo>
                  <a:pt x="3494" y="1198"/>
                </a:lnTo>
                <a:lnTo>
                  <a:pt x="3498" y="1196"/>
                </a:lnTo>
                <a:lnTo>
                  <a:pt x="3500" y="1192"/>
                </a:lnTo>
                <a:lnTo>
                  <a:pt x="3500" y="1188"/>
                </a:lnTo>
                <a:lnTo>
                  <a:pt x="3498" y="1182"/>
                </a:lnTo>
                <a:lnTo>
                  <a:pt x="3492" y="1168"/>
                </a:lnTo>
                <a:lnTo>
                  <a:pt x="3490" y="1152"/>
                </a:lnTo>
                <a:lnTo>
                  <a:pt x="3492" y="1144"/>
                </a:lnTo>
                <a:lnTo>
                  <a:pt x="3494" y="1140"/>
                </a:lnTo>
                <a:lnTo>
                  <a:pt x="3496" y="1134"/>
                </a:lnTo>
                <a:lnTo>
                  <a:pt x="3494" y="1118"/>
                </a:lnTo>
                <a:lnTo>
                  <a:pt x="3492" y="1108"/>
                </a:lnTo>
                <a:lnTo>
                  <a:pt x="3488" y="1100"/>
                </a:lnTo>
                <a:lnTo>
                  <a:pt x="3482" y="1092"/>
                </a:lnTo>
                <a:lnTo>
                  <a:pt x="3478" y="1086"/>
                </a:lnTo>
                <a:lnTo>
                  <a:pt x="3472" y="1082"/>
                </a:lnTo>
                <a:lnTo>
                  <a:pt x="3466" y="1080"/>
                </a:lnTo>
                <a:lnTo>
                  <a:pt x="3460" y="1082"/>
                </a:lnTo>
                <a:lnTo>
                  <a:pt x="3454" y="1086"/>
                </a:lnTo>
                <a:close/>
                <a:moveTo>
                  <a:pt x="3854" y="1262"/>
                </a:moveTo>
                <a:lnTo>
                  <a:pt x="3854" y="1262"/>
                </a:lnTo>
                <a:lnTo>
                  <a:pt x="3844" y="1252"/>
                </a:lnTo>
                <a:lnTo>
                  <a:pt x="3832" y="1244"/>
                </a:lnTo>
                <a:lnTo>
                  <a:pt x="3810" y="1230"/>
                </a:lnTo>
                <a:lnTo>
                  <a:pt x="3788" y="1222"/>
                </a:lnTo>
                <a:lnTo>
                  <a:pt x="3778" y="1220"/>
                </a:lnTo>
                <a:lnTo>
                  <a:pt x="3770" y="1218"/>
                </a:lnTo>
                <a:lnTo>
                  <a:pt x="3764" y="1220"/>
                </a:lnTo>
                <a:lnTo>
                  <a:pt x="3758" y="1224"/>
                </a:lnTo>
                <a:lnTo>
                  <a:pt x="3746" y="1232"/>
                </a:lnTo>
                <a:lnTo>
                  <a:pt x="3738" y="1240"/>
                </a:lnTo>
                <a:lnTo>
                  <a:pt x="3732" y="1240"/>
                </a:lnTo>
                <a:lnTo>
                  <a:pt x="3728" y="1238"/>
                </a:lnTo>
                <a:lnTo>
                  <a:pt x="3718" y="1226"/>
                </a:lnTo>
                <a:lnTo>
                  <a:pt x="3704" y="1208"/>
                </a:lnTo>
                <a:lnTo>
                  <a:pt x="3696" y="1200"/>
                </a:lnTo>
                <a:lnTo>
                  <a:pt x="3690" y="1196"/>
                </a:lnTo>
                <a:lnTo>
                  <a:pt x="3682" y="1194"/>
                </a:lnTo>
                <a:lnTo>
                  <a:pt x="3678" y="1194"/>
                </a:lnTo>
                <a:lnTo>
                  <a:pt x="3676" y="1196"/>
                </a:lnTo>
                <a:lnTo>
                  <a:pt x="3672" y="1202"/>
                </a:lnTo>
                <a:lnTo>
                  <a:pt x="3670" y="1206"/>
                </a:lnTo>
                <a:lnTo>
                  <a:pt x="3668" y="1216"/>
                </a:lnTo>
                <a:lnTo>
                  <a:pt x="3668" y="1220"/>
                </a:lnTo>
                <a:lnTo>
                  <a:pt x="3668" y="1222"/>
                </a:lnTo>
                <a:lnTo>
                  <a:pt x="3664" y="1224"/>
                </a:lnTo>
                <a:lnTo>
                  <a:pt x="3658" y="1224"/>
                </a:lnTo>
                <a:lnTo>
                  <a:pt x="3652" y="1226"/>
                </a:lnTo>
                <a:lnTo>
                  <a:pt x="3648" y="1228"/>
                </a:lnTo>
                <a:lnTo>
                  <a:pt x="3640" y="1232"/>
                </a:lnTo>
                <a:lnTo>
                  <a:pt x="3636" y="1232"/>
                </a:lnTo>
                <a:lnTo>
                  <a:pt x="3634" y="1230"/>
                </a:lnTo>
                <a:lnTo>
                  <a:pt x="3632" y="1226"/>
                </a:lnTo>
                <a:lnTo>
                  <a:pt x="3630" y="1216"/>
                </a:lnTo>
                <a:lnTo>
                  <a:pt x="3628" y="1206"/>
                </a:lnTo>
                <a:lnTo>
                  <a:pt x="3626" y="1198"/>
                </a:lnTo>
                <a:lnTo>
                  <a:pt x="3622" y="1190"/>
                </a:lnTo>
                <a:lnTo>
                  <a:pt x="3620" y="1186"/>
                </a:lnTo>
                <a:lnTo>
                  <a:pt x="3616" y="1184"/>
                </a:lnTo>
                <a:lnTo>
                  <a:pt x="3612" y="1184"/>
                </a:lnTo>
                <a:lnTo>
                  <a:pt x="3610" y="1188"/>
                </a:lnTo>
                <a:lnTo>
                  <a:pt x="3608" y="1194"/>
                </a:lnTo>
                <a:lnTo>
                  <a:pt x="3606" y="1210"/>
                </a:lnTo>
                <a:lnTo>
                  <a:pt x="3602" y="1220"/>
                </a:lnTo>
                <a:lnTo>
                  <a:pt x="3600" y="1222"/>
                </a:lnTo>
                <a:lnTo>
                  <a:pt x="3598" y="1222"/>
                </a:lnTo>
                <a:lnTo>
                  <a:pt x="3596" y="1220"/>
                </a:lnTo>
                <a:lnTo>
                  <a:pt x="3592" y="1216"/>
                </a:lnTo>
                <a:lnTo>
                  <a:pt x="3586" y="1206"/>
                </a:lnTo>
                <a:lnTo>
                  <a:pt x="3582" y="1204"/>
                </a:lnTo>
                <a:lnTo>
                  <a:pt x="3578" y="1200"/>
                </a:lnTo>
                <a:lnTo>
                  <a:pt x="3578" y="1192"/>
                </a:lnTo>
                <a:lnTo>
                  <a:pt x="3576" y="1186"/>
                </a:lnTo>
                <a:lnTo>
                  <a:pt x="3572" y="1180"/>
                </a:lnTo>
                <a:lnTo>
                  <a:pt x="3564" y="1174"/>
                </a:lnTo>
                <a:lnTo>
                  <a:pt x="3556" y="1170"/>
                </a:lnTo>
                <a:lnTo>
                  <a:pt x="3548" y="1168"/>
                </a:lnTo>
                <a:lnTo>
                  <a:pt x="3540" y="1168"/>
                </a:lnTo>
                <a:lnTo>
                  <a:pt x="3532" y="1170"/>
                </a:lnTo>
                <a:lnTo>
                  <a:pt x="3524" y="1176"/>
                </a:lnTo>
                <a:lnTo>
                  <a:pt x="3518" y="1182"/>
                </a:lnTo>
                <a:lnTo>
                  <a:pt x="3514" y="1190"/>
                </a:lnTo>
                <a:lnTo>
                  <a:pt x="3510" y="1200"/>
                </a:lnTo>
                <a:lnTo>
                  <a:pt x="3508" y="1216"/>
                </a:lnTo>
                <a:lnTo>
                  <a:pt x="3504" y="1236"/>
                </a:lnTo>
                <a:lnTo>
                  <a:pt x="3502" y="1258"/>
                </a:lnTo>
                <a:lnTo>
                  <a:pt x="3502" y="1266"/>
                </a:lnTo>
                <a:lnTo>
                  <a:pt x="3504" y="1272"/>
                </a:lnTo>
                <a:lnTo>
                  <a:pt x="3508" y="1274"/>
                </a:lnTo>
                <a:lnTo>
                  <a:pt x="3516" y="1272"/>
                </a:lnTo>
                <a:lnTo>
                  <a:pt x="3528" y="1266"/>
                </a:lnTo>
                <a:lnTo>
                  <a:pt x="3536" y="1264"/>
                </a:lnTo>
                <a:lnTo>
                  <a:pt x="3542" y="1264"/>
                </a:lnTo>
                <a:lnTo>
                  <a:pt x="3550" y="1256"/>
                </a:lnTo>
                <a:lnTo>
                  <a:pt x="3556" y="1248"/>
                </a:lnTo>
                <a:lnTo>
                  <a:pt x="3566" y="1242"/>
                </a:lnTo>
                <a:lnTo>
                  <a:pt x="3576" y="1240"/>
                </a:lnTo>
                <a:lnTo>
                  <a:pt x="3588" y="1244"/>
                </a:lnTo>
                <a:lnTo>
                  <a:pt x="3596" y="1248"/>
                </a:lnTo>
                <a:lnTo>
                  <a:pt x="3602" y="1250"/>
                </a:lnTo>
                <a:lnTo>
                  <a:pt x="3610" y="1250"/>
                </a:lnTo>
                <a:lnTo>
                  <a:pt x="3626" y="1248"/>
                </a:lnTo>
                <a:lnTo>
                  <a:pt x="3646" y="1246"/>
                </a:lnTo>
                <a:lnTo>
                  <a:pt x="3664" y="1246"/>
                </a:lnTo>
                <a:lnTo>
                  <a:pt x="3678" y="1250"/>
                </a:lnTo>
                <a:lnTo>
                  <a:pt x="3692" y="1256"/>
                </a:lnTo>
                <a:lnTo>
                  <a:pt x="3702" y="1260"/>
                </a:lnTo>
                <a:lnTo>
                  <a:pt x="3712" y="1264"/>
                </a:lnTo>
                <a:lnTo>
                  <a:pt x="3732" y="1266"/>
                </a:lnTo>
                <a:lnTo>
                  <a:pt x="3748" y="1268"/>
                </a:lnTo>
                <a:lnTo>
                  <a:pt x="3754" y="1272"/>
                </a:lnTo>
                <a:lnTo>
                  <a:pt x="3756" y="1276"/>
                </a:lnTo>
                <a:lnTo>
                  <a:pt x="3754" y="1280"/>
                </a:lnTo>
                <a:lnTo>
                  <a:pt x="3750" y="1284"/>
                </a:lnTo>
                <a:lnTo>
                  <a:pt x="3740" y="1294"/>
                </a:lnTo>
                <a:lnTo>
                  <a:pt x="3736" y="1298"/>
                </a:lnTo>
                <a:lnTo>
                  <a:pt x="3738" y="1302"/>
                </a:lnTo>
                <a:lnTo>
                  <a:pt x="3742" y="1306"/>
                </a:lnTo>
                <a:lnTo>
                  <a:pt x="3756" y="1312"/>
                </a:lnTo>
                <a:lnTo>
                  <a:pt x="3770" y="1318"/>
                </a:lnTo>
                <a:lnTo>
                  <a:pt x="3782" y="1324"/>
                </a:lnTo>
                <a:lnTo>
                  <a:pt x="3800" y="1336"/>
                </a:lnTo>
                <a:lnTo>
                  <a:pt x="3806" y="1342"/>
                </a:lnTo>
                <a:lnTo>
                  <a:pt x="3812" y="1344"/>
                </a:lnTo>
                <a:lnTo>
                  <a:pt x="3816" y="1344"/>
                </a:lnTo>
                <a:lnTo>
                  <a:pt x="3822" y="1340"/>
                </a:lnTo>
                <a:lnTo>
                  <a:pt x="3832" y="1328"/>
                </a:lnTo>
                <a:lnTo>
                  <a:pt x="3844" y="1318"/>
                </a:lnTo>
                <a:lnTo>
                  <a:pt x="3850" y="1316"/>
                </a:lnTo>
                <a:lnTo>
                  <a:pt x="3856" y="1314"/>
                </a:lnTo>
                <a:lnTo>
                  <a:pt x="3862" y="1316"/>
                </a:lnTo>
                <a:lnTo>
                  <a:pt x="3868" y="1320"/>
                </a:lnTo>
                <a:lnTo>
                  <a:pt x="3882" y="1334"/>
                </a:lnTo>
                <a:lnTo>
                  <a:pt x="3902" y="1350"/>
                </a:lnTo>
                <a:lnTo>
                  <a:pt x="3912" y="1356"/>
                </a:lnTo>
                <a:lnTo>
                  <a:pt x="3920" y="1360"/>
                </a:lnTo>
                <a:lnTo>
                  <a:pt x="3922" y="1360"/>
                </a:lnTo>
                <a:lnTo>
                  <a:pt x="3922" y="1358"/>
                </a:lnTo>
                <a:lnTo>
                  <a:pt x="3922" y="1354"/>
                </a:lnTo>
                <a:lnTo>
                  <a:pt x="3918" y="1344"/>
                </a:lnTo>
                <a:lnTo>
                  <a:pt x="3918" y="1336"/>
                </a:lnTo>
                <a:lnTo>
                  <a:pt x="3916" y="1328"/>
                </a:lnTo>
                <a:lnTo>
                  <a:pt x="3918" y="1320"/>
                </a:lnTo>
                <a:lnTo>
                  <a:pt x="3922" y="1312"/>
                </a:lnTo>
                <a:lnTo>
                  <a:pt x="3926" y="1302"/>
                </a:lnTo>
                <a:lnTo>
                  <a:pt x="3934" y="1294"/>
                </a:lnTo>
                <a:lnTo>
                  <a:pt x="3944" y="1286"/>
                </a:lnTo>
                <a:lnTo>
                  <a:pt x="3954" y="1276"/>
                </a:lnTo>
                <a:lnTo>
                  <a:pt x="3960" y="1270"/>
                </a:lnTo>
                <a:lnTo>
                  <a:pt x="3964" y="1262"/>
                </a:lnTo>
                <a:lnTo>
                  <a:pt x="3966" y="1258"/>
                </a:lnTo>
                <a:lnTo>
                  <a:pt x="3964" y="1254"/>
                </a:lnTo>
                <a:lnTo>
                  <a:pt x="3962" y="1252"/>
                </a:lnTo>
                <a:lnTo>
                  <a:pt x="3958" y="1250"/>
                </a:lnTo>
                <a:lnTo>
                  <a:pt x="3954" y="1250"/>
                </a:lnTo>
                <a:lnTo>
                  <a:pt x="3950" y="1250"/>
                </a:lnTo>
                <a:lnTo>
                  <a:pt x="3946" y="1252"/>
                </a:lnTo>
                <a:lnTo>
                  <a:pt x="3938" y="1258"/>
                </a:lnTo>
                <a:lnTo>
                  <a:pt x="3928" y="1266"/>
                </a:lnTo>
                <a:lnTo>
                  <a:pt x="3920" y="1268"/>
                </a:lnTo>
                <a:lnTo>
                  <a:pt x="3910" y="1270"/>
                </a:lnTo>
                <a:lnTo>
                  <a:pt x="3892" y="1274"/>
                </a:lnTo>
                <a:lnTo>
                  <a:pt x="3880" y="1278"/>
                </a:lnTo>
                <a:lnTo>
                  <a:pt x="3874" y="1278"/>
                </a:lnTo>
                <a:lnTo>
                  <a:pt x="3868" y="1276"/>
                </a:lnTo>
                <a:lnTo>
                  <a:pt x="3862" y="1270"/>
                </a:lnTo>
                <a:lnTo>
                  <a:pt x="3854" y="1262"/>
                </a:lnTo>
                <a:close/>
                <a:moveTo>
                  <a:pt x="3868" y="1506"/>
                </a:moveTo>
                <a:lnTo>
                  <a:pt x="3868" y="1506"/>
                </a:lnTo>
                <a:lnTo>
                  <a:pt x="3858" y="1476"/>
                </a:lnTo>
                <a:lnTo>
                  <a:pt x="3850" y="1448"/>
                </a:lnTo>
                <a:lnTo>
                  <a:pt x="3846" y="1426"/>
                </a:lnTo>
                <a:lnTo>
                  <a:pt x="3840" y="1410"/>
                </a:lnTo>
                <a:lnTo>
                  <a:pt x="3836" y="1396"/>
                </a:lnTo>
                <a:lnTo>
                  <a:pt x="3832" y="1382"/>
                </a:lnTo>
                <a:lnTo>
                  <a:pt x="3830" y="1376"/>
                </a:lnTo>
                <a:lnTo>
                  <a:pt x="3826" y="1372"/>
                </a:lnTo>
                <a:lnTo>
                  <a:pt x="3820" y="1370"/>
                </a:lnTo>
                <a:lnTo>
                  <a:pt x="3810" y="1368"/>
                </a:lnTo>
                <a:lnTo>
                  <a:pt x="3804" y="1370"/>
                </a:lnTo>
                <a:lnTo>
                  <a:pt x="3800" y="1376"/>
                </a:lnTo>
                <a:lnTo>
                  <a:pt x="3790" y="1400"/>
                </a:lnTo>
                <a:lnTo>
                  <a:pt x="3786" y="1410"/>
                </a:lnTo>
                <a:lnTo>
                  <a:pt x="3786" y="1422"/>
                </a:lnTo>
                <a:lnTo>
                  <a:pt x="3784" y="1444"/>
                </a:lnTo>
                <a:lnTo>
                  <a:pt x="3782" y="1454"/>
                </a:lnTo>
                <a:lnTo>
                  <a:pt x="3780" y="1460"/>
                </a:lnTo>
                <a:lnTo>
                  <a:pt x="3774" y="1464"/>
                </a:lnTo>
                <a:lnTo>
                  <a:pt x="3766" y="1464"/>
                </a:lnTo>
                <a:lnTo>
                  <a:pt x="3750" y="1460"/>
                </a:lnTo>
                <a:lnTo>
                  <a:pt x="3744" y="1456"/>
                </a:lnTo>
                <a:lnTo>
                  <a:pt x="3738" y="1452"/>
                </a:lnTo>
                <a:lnTo>
                  <a:pt x="3734" y="1446"/>
                </a:lnTo>
                <a:lnTo>
                  <a:pt x="3730" y="1440"/>
                </a:lnTo>
                <a:lnTo>
                  <a:pt x="3726" y="1424"/>
                </a:lnTo>
                <a:lnTo>
                  <a:pt x="3724" y="1414"/>
                </a:lnTo>
                <a:lnTo>
                  <a:pt x="3724" y="1406"/>
                </a:lnTo>
                <a:lnTo>
                  <a:pt x="3724" y="1390"/>
                </a:lnTo>
                <a:lnTo>
                  <a:pt x="3724" y="1384"/>
                </a:lnTo>
                <a:lnTo>
                  <a:pt x="3722" y="1380"/>
                </a:lnTo>
                <a:lnTo>
                  <a:pt x="3720" y="1376"/>
                </a:lnTo>
                <a:lnTo>
                  <a:pt x="3714" y="1376"/>
                </a:lnTo>
                <a:lnTo>
                  <a:pt x="3694" y="1374"/>
                </a:lnTo>
                <a:lnTo>
                  <a:pt x="3670" y="1372"/>
                </a:lnTo>
                <a:lnTo>
                  <a:pt x="3656" y="1372"/>
                </a:lnTo>
                <a:lnTo>
                  <a:pt x="3644" y="1374"/>
                </a:lnTo>
                <a:lnTo>
                  <a:pt x="3636" y="1378"/>
                </a:lnTo>
                <a:lnTo>
                  <a:pt x="3628" y="1384"/>
                </a:lnTo>
                <a:lnTo>
                  <a:pt x="3624" y="1390"/>
                </a:lnTo>
                <a:lnTo>
                  <a:pt x="3624" y="1396"/>
                </a:lnTo>
                <a:lnTo>
                  <a:pt x="3622" y="1406"/>
                </a:lnTo>
                <a:lnTo>
                  <a:pt x="3620" y="1408"/>
                </a:lnTo>
                <a:lnTo>
                  <a:pt x="3618" y="1410"/>
                </a:lnTo>
                <a:lnTo>
                  <a:pt x="3604" y="1412"/>
                </a:lnTo>
                <a:lnTo>
                  <a:pt x="3586" y="1412"/>
                </a:lnTo>
                <a:lnTo>
                  <a:pt x="3572" y="1414"/>
                </a:lnTo>
                <a:lnTo>
                  <a:pt x="3560" y="1420"/>
                </a:lnTo>
                <a:lnTo>
                  <a:pt x="3550" y="1430"/>
                </a:lnTo>
                <a:lnTo>
                  <a:pt x="3536" y="1450"/>
                </a:lnTo>
                <a:lnTo>
                  <a:pt x="3526" y="1462"/>
                </a:lnTo>
                <a:lnTo>
                  <a:pt x="3516" y="1474"/>
                </a:lnTo>
                <a:lnTo>
                  <a:pt x="3500" y="1486"/>
                </a:lnTo>
                <a:lnTo>
                  <a:pt x="3482" y="1496"/>
                </a:lnTo>
                <a:lnTo>
                  <a:pt x="3460" y="1502"/>
                </a:lnTo>
                <a:lnTo>
                  <a:pt x="3446" y="1506"/>
                </a:lnTo>
                <a:lnTo>
                  <a:pt x="3432" y="1506"/>
                </a:lnTo>
                <a:lnTo>
                  <a:pt x="3418" y="1508"/>
                </a:lnTo>
                <a:lnTo>
                  <a:pt x="3406" y="1510"/>
                </a:lnTo>
                <a:lnTo>
                  <a:pt x="3398" y="1512"/>
                </a:lnTo>
                <a:lnTo>
                  <a:pt x="3392" y="1516"/>
                </a:lnTo>
                <a:lnTo>
                  <a:pt x="3386" y="1520"/>
                </a:lnTo>
                <a:lnTo>
                  <a:pt x="3384" y="1526"/>
                </a:lnTo>
                <a:lnTo>
                  <a:pt x="3382" y="1532"/>
                </a:lnTo>
                <a:lnTo>
                  <a:pt x="3382" y="1538"/>
                </a:lnTo>
                <a:lnTo>
                  <a:pt x="3384" y="1552"/>
                </a:lnTo>
                <a:lnTo>
                  <a:pt x="3386" y="1566"/>
                </a:lnTo>
                <a:lnTo>
                  <a:pt x="3390" y="1584"/>
                </a:lnTo>
                <a:lnTo>
                  <a:pt x="3392" y="1600"/>
                </a:lnTo>
                <a:lnTo>
                  <a:pt x="3390" y="1618"/>
                </a:lnTo>
                <a:lnTo>
                  <a:pt x="3386" y="1634"/>
                </a:lnTo>
                <a:lnTo>
                  <a:pt x="3380" y="1646"/>
                </a:lnTo>
                <a:lnTo>
                  <a:pt x="3372" y="1658"/>
                </a:lnTo>
                <a:lnTo>
                  <a:pt x="3368" y="1670"/>
                </a:lnTo>
                <a:lnTo>
                  <a:pt x="3364" y="1678"/>
                </a:lnTo>
                <a:lnTo>
                  <a:pt x="3364" y="1686"/>
                </a:lnTo>
                <a:lnTo>
                  <a:pt x="3364" y="1690"/>
                </a:lnTo>
                <a:lnTo>
                  <a:pt x="3368" y="1694"/>
                </a:lnTo>
                <a:lnTo>
                  <a:pt x="3372" y="1700"/>
                </a:lnTo>
                <a:lnTo>
                  <a:pt x="3376" y="1706"/>
                </a:lnTo>
                <a:lnTo>
                  <a:pt x="3376" y="1718"/>
                </a:lnTo>
                <a:lnTo>
                  <a:pt x="3378" y="1722"/>
                </a:lnTo>
                <a:lnTo>
                  <a:pt x="3382" y="1724"/>
                </a:lnTo>
                <a:lnTo>
                  <a:pt x="3390" y="1724"/>
                </a:lnTo>
                <a:lnTo>
                  <a:pt x="3402" y="1720"/>
                </a:lnTo>
                <a:lnTo>
                  <a:pt x="3432" y="1712"/>
                </a:lnTo>
                <a:lnTo>
                  <a:pt x="3462" y="1706"/>
                </a:lnTo>
                <a:lnTo>
                  <a:pt x="3540" y="1694"/>
                </a:lnTo>
                <a:lnTo>
                  <a:pt x="3580" y="1688"/>
                </a:lnTo>
                <a:lnTo>
                  <a:pt x="3596" y="1686"/>
                </a:lnTo>
                <a:lnTo>
                  <a:pt x="3608" y="1688"/>
                </a:lnTo>
                <a:lnTo>
                  <a:pt x="3618" y="1690"/>
                </a:lnTo>
                <a:lnTo>
                  <a:pt x="3626" y="1694"/>
                </a:lnTo>
                <a:lnTo>
                  <a:pt x="3630" y="1700"/>
                </a:lnTo>
                <a:lnTo>
                  <a:pt x="3632" y="1710"/>
                </a:lnTo>
                <a:lnTo>
                  <a:pt x="3632" y="1726"/>
                </a:lnTo>
                <a:lnTo>
                  <a:pt x="3632" y="1728"/>
                </a:lnTo>
                <a:lnTo>
                  <a:pt x="3636" y="1726"/>
                </a:lnTo>
                <a:lnTo>
                  <a:pt x="3642" y="1724"/>
                </a:lnTo>
                <a:lnTo>
                  <a:pt x="3650" y="1726"/>
                </a:lnTo>
                <a:lnTo>
                  <a:pt x="3656" y="1730"/>
                </a:lnTo>
                <a:lnTo>
                  <a:pt x="3660" y="1736"/>
                </a:lnTo>
                <a:lnTo>
                  <a:pt x="3662" y="1742"/>
                </a:lnTo>
                <a:lnTo>
                  <a:pt x="3662" y="1752"/>
                </a:lnTo>
                <a:lnTo>
                  <a:pt x="3662" y="1760"/>
                </a:lnTo>
                <a:lnTo>
                  <a:pt x="3664" y="1766"/>
                </a:lnTo>
                <a:lnTo>
                  <a:pt x="3668" y="1772"/>
                </a:lnTo>
                <a:lnTo>
                  <a:pt x="3676" y="1776"/>
                </a:lnTo>
                <a:lnTo>
                  <a:pt x="3684" y="1778"/>
                </a:lnTo>
                <a:lnTo>
                  <a:pt x="3690" y="1780"/>
                </a:lnTo>
                <a:lnTo>
                  <a:pt x="3694" y="1784"/>
                </a:lnTo>
                <a:lnTo>
                  <a:pt x="3696" y="1788"/>
                </a:lnTo>
                <a:lnTo>
                  <a:pt x="3698" y="1792"/>
                </a:lnTo>
                <a:lnTo>
                  <a:pt x="3700" y="1796"/>
                </a:lnTo>
                <a:lnTo>
                  <a:pt x="3704" y="1798"/>
                </a:lnTo>
                <a:lnTo>
                  <a:pt x="3712" y="1800"/>
                </a:lnTo>
                <a:lnTo>
                  <a:pt x="3720" y="1800"/>
                </a:lnTo>
                <a:lnTo>
                  <a:pt x="3728" y="1804"/>
                </a:lnTo>
                <a:lnTo>
                  <a:pt x="3732" y="1808"/>
                </a:lnTo>
                <a:lnTo>
                  <a:pt x="3736" y="1812"/>
                </a:lnTo>
                <a:lnTo>
                  <a:pt x="3736" y="1818"/>
                </a:lnTo>
                <a:lnTo>
                  <a:pt x="3736" y="1822"/>
                </a:lnTo>
                <a:lnTo>
                  <a:pt x="3732" y="1824"/>
                </a:lnTo>
                <a:lnTo>
                  <a:pt x="3726" y="1826"/>
                </a:lnTo>
                <a:lnTo>
                  <a:pt x="3718" y="1828"/>
                </a:lnTo>
                <a:lnTo>
                  <a:pt x="3708" y="1832"/>
                </a:lnTo>
                <a:lnTo>
                  <a:pt x="3702" y="1840"/>
                </a:lnTo>
                <a:lnTo>
                  <a:pt x="3696" y="1846"/>
                </a:lnTo>
                <a:lnTo>
                  <a:pt x="3692" y="1852"/>
                </a:lnTo>
                <a:lnTo>
                  <a:pt x="3692" y="1856"/>
                </a:lnTo>
                <a:lnTo>
                  <a:pt x="3694" y="1858"/>
                </a:lnTo>
                <a:lnTo>
                  <a:pt x="3696" y="1858"/>
                </a:lnTo>
                <a:lnTo>
                  <a:pt x="3704" y="1854"/>
                </a:lnTo>
                <a:lnTo>
                  <a:pt x="3726" y="1844"/>
                </a:lnTo>
                <a:lnTo>
                  <a:pt x="3746" y="1836"/>
                </a:lnTo>
                <a:lnTo>
                  <a:pt x="3754" y="1832"/>
                </a:lnTo>
                <a:lnTo>
                  <a:pt x="3760" y="1826"/>
                </a:lnTo>
                <a:lnTo>
                  <a:pt x="3764" y="1820"/>
                </a:lnTo>
                <a:lnTo>
                  <a:pt x="3764" y="1812"/>
                </a:lnTo>
                <a:lnTo>
                  <a:pt x="3764" y="1798"/>
                </a:lnTo>
                <a:lnTo>
                  <a:pt x="3766" y="1794"/>
                </a:lnTo>
                <a:lnTo>
                  <a:pt x="3768" y="1788"/>
                </a:lnTo>
                <a:lnTo>
                  <a:pt x="3772" y="1784"/>
                </a:lnTo>
                <a:lnTo>
                  <a:pt x="3776" y="1776"/>
                </a:lnTo>
                <a:lnTo>
                  <a:pt x="3798" y="1760"/>
                </a:lnTo>
                <a:lnTo>
                  <a:pt x="3830" y="1732"/>
                </a:lnTo>
                <a:lnTo>
                  <a:pt x="3850" y="1714"/>
                </a:lnTo>
                <a:lnTo>
                  <a:pt x="3870" y="1694"/>
                </a:lnTo>
                <a:lnTo>
                  <a:pt x="3886" y="1674"/>
                </a:lnTo>
                <a:lnTo>
                  <a:pt x="3900" y="1652"/>
                </a:lnTo>
                <a:lnTo>
                  <a:pt x="3906" y="1640"/>
                </a:lnTo>
                <a:lnTo>
                  <a:pt x="3908" y="1630"/>
                </a:lnTo>
                <a:lnTo>
                  <a:pt x="3910" y="1618"/>
                </a:lnTo>
                <a:lnTo>
                  <a:pt x="3910" y="1608"/>
                </a:lnTo>
                <a:lnTo>
                  <a:pt x="3908" y="1590"/>
                </a:lnTo>
                <a:lnTo>
                  <a:pt x="3904" y="1576"/>
                </a:lnTo>
                <a:lnTo>
                  <a:pt x="3898" y="1564"/>
                </a:lnTo>
                <a:lnTo>
                  <a:pt x="3894" y="1554"/>
                </a:lnTo>
                <a:lnTo>
                  <a:pt x="3880" y="1532"/>
                </a:lnTo>
                <a:lnTo>
                  <a:pt x="3874" y="1522"/>
                </a:lnTo>
                <a:lnTo>
                  <a:pt x="3868" y="1506"/>
                </a:lnTo>
                <a:close/>
                <a:moveTo>
                  <a:pt x="4114" y="1734"/>
                </a:moveTo>
                <a:lnTo>
                  <a:pt x="4114" y="1734"/>
                </a:lnTo>
                <a:lnTo>
                  <a:pt x="4110" y="1732"/>
                </a:lnTo>
                <a:lnTo>
                  <a:pt x="4106" y="1732"/>
                </a:lnTo>
                <a:lnTo>
                  <a:pt x="4102" y="1734"/>
                </a:lnTo>
                <a:lnTo>
                  <a:pt x="4100" y="1736"/>
                </a:lnTo>
                <a:lnTo>
                  <a:pt x="4096" y="1750"/>
                </a:lnTo>
                <a:lnTo>
                  <a:pt x="4090" y="1768"/>
                </a:lnTo>
                <a:lnTo>
                  <a:pt x="4086" y="1778"/>
                </a:lnTo>
                <a:lnTo>
                  <a:pt x="4078" y="1786"/>
                </a:lnTo>
                <a:lnTo>
                  <a:pt x="4068" y="1792"/>
                </a:lnTo>
                <a:lnTo>
                  <a:pt x="4058" y="1798"/>
                </a:lnTo>
                <a:lnTo>
                  <a:pt x="4038" y="1808"/>
                </a:lnTo>
                <a:lnTo>
                  <a:pt x="4026" y="1812"/>
                </a:lnTo>
                <a:lnTo>
                  <a:pt x="4012" y="1826"/>
                </a:lnTo>
                <a:lnTo>
                  <a:pt x="4004" y="1836"/>
                </a:lnTo>
                <a:lnTo>
                  <a:pt x="3972" y="1852"/>
                </a:lnTo>
                <a:lnTo>
                  <a:pt x="3938" y="1870"/>
                </a:lnTo>
                <a:lnTo>
                  <a:pt x="3926" y="1878"/>
                </a:lnTo>
                <a:lnTo>
                  <a:pt x="3916" y="1886"/>
                </a:lnTo>
                <a:lnTo>
                  <a:pt x="3914" y="1888"/>
                </a:lnTo>
                <a:lnTo>
                  <a:pt x="3912" y="1892"/>
                </a:lnTo>
                <a:lnTo>
                  <a:pt x="3912" y="1896"/>
                </a:lnTo>
                <a:lnTo>
                  <a:pt x="3914" y="1900"/>
                </a:lnTo>
                <a:lnTo>
                  <a:pt x="3920" y="1906"/>
                </a:lnTo>
                <a:lnTo>
                  <a:pt x="3926" y="1908"/>
                </a:lnTo>
                <a:lnTo>
                  <a:pt x="3932" y="1910"/>
                </a:lnTo>
                <a:lnTo>
                  <a:pt x="3940" y="1908"/>
                </a:lnTo>
                <a:lnTo>
                  <a:pt x="3958" y="1900"/>
                </a:lnTo>
                <a:lnTo>
                  <a:pt x="3984" y="1886"/>
                </a:lnTo>
                <a:lnTo>
                  <a:pt x="3998" y="1878"/>
                </a:lnTo>
                <a:lnTo>
                  <a:pt x="4010" y="1870"/>
                </a:lnTo>
                <a:lnTo>
                  <a:pt x="4030" y="1854"/>
                </a:lnTo>
                <a:lnTo>
                  <a:pt x="4044" y="1838"/>
                </a:lnTo>
                <a:lnTo>
                  <a:pt x="4060" y="1824"/>
                </a:lnTo>
                <a:lnTo>
                  <a:pt x="4076" y="1816"/>
                </a:lnTo>
                <a:lnTo>
                  <a:pt x="4088" y="1810"/>
                </a:lnTo>
                <a:lnTo>
                  <a:pt x="4100" y="1802"/>
                </a:lnTo>
                <a:lnTo>
                  <a:pt x="4112" y="1792"/>
                </a:lnTo>
                <a:lnTo>
                  <a:pt x="4118" y="1784"/>
                </a:lnTo>
                <a:lnTo>
                  <a:pt x="4122" y="1776"/>
                </a:lnTo>
                <a:lnTo>
                  <a:pt x="4126" y="1768"/>
                </a:lnTo>
                <a:lnTo>
                  <a:pt x="4126" y="1758"/>
                </a:lnTo>
                <a:lnTo>
                  <a:pt x="4126" y="1750"/>
                </a:lnTo>
                <a:lnTo>
                  <a:pt x="4124" y="1744"/>
                </a:lnTo>
                <a:lnTo>
                  <a:pt x="4120" y="1738"/>
                </a:lnTo>
                <a:lnTo>
                  <a:pt x="4114" y="1734"/>
                </a:lnTo>
                <a:close/>
              </a:path>
            </a:pathLst>
          </a:custGeom>
          <a:solidFill>
            <a:srgbClr val="0070C0">
              <a:alpha val="12941"/>
            </a:srgbClr>
          </a:solidFill>
          <a:ln>
            <a:noFill/>
          </a:ln>
        </p:spPr>
        <p:txBody>
          <a:bodyPr lIns="96775" tIns="48388" rIns="96775" bIns="48388"/>
          <a:lstStyle/>
          <a:p>
            <a:pPr defTabSz="967740"/>
            <a:endParaRPr lang="zh-CN" altLang="en-US" sz="19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5" name="Freeform 105"/>
          <p:cNvSpPr/>
          <p:nvPr/>
        </p:nvSpPr>
        <p:spPr bwMode="auto">
          <a:xfrm>
            <a:off x="4932040" y="3528645"/>
            <a:ext cx="918175" cy="985124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6775" tIns="48388" rIns="96775" bIns="48388"/>
          <a:lstStyle/>
          <a:p>
            <a:pPr defTabSz="967740"/>
            <a:endParaRPr lang="zh-CN" altLang="en-US" sz="19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7" name="Freeform 107"/>
          <p:cNvSpPr/>
          <p:nvPr/>
        </p:nvSpPr>
        <p:spPr bwMode="auto">
          <a:xfrm>
            <a:off x="3861962" y="3528645"/>
            <a:ext cx="921550" cy="985124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6775" tIns="48388" rIns="96775" bIns="48388"/>
          <a:lstStyle/>
          <a:p>
            <a:pPr defTabSz="9677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 dirty="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43775" y="1495056"/>
            <a:ext cx="4560491" cy="3340417"/>
            <a:chOff x="2543774" y="1495055"/>
            <a:chExt cx="4560491" cy="3340417"/>
          </a:xfrm>
        </p:grpSpPr>
        <p:grpSp>
          <p:nvGrpSpPr>
            <p:cNvPr id="7" name="组合 6"/>
            <p:cNvGrpSpPr/>
            <p:nvPr/>
          </p:nvGrpSpPr>
          <p:grpSpPr>
            <a:xfrm>
              <a:off x="2543774" y="4255399"/>
              <a:ext cx="4560491" cy="580073"/>
              <a:chOff x="2543774" y="4255399"/>
              <a:chExt cx="4560491" cy="580073"/>
            </a:xfrm>
          </p:grpSpPr>
          <p:pic>
            <p:nvPicPr>
              <p:cNvPr id="112" name="Picture 19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445947" y="4255399"/>
                <a:ext cx="2658318" cy="58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9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43774" y="4257069"/>
                <a:ext cx="2656630" cy="576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249281" y="1495055"/>
              <a:ext cx="3213613" cy="3018713"/>
              <a:chOff x="3249281" y="1495055"/>
              <a:chExt cx="3213613" cy="3018713"/>
            </a:xfrm>
          </p:grpSpPr>
          <p:sp>
            <p:nvSpPr>
              <p:cNvPr id="114" name="Freeform 104"/>
              <p:cNvSpPr/>
              <p:nvPr/>
            </p:nvSpPr>
            <p:spPr bwMode="auto">
              <a:xfrm>
                <a:off x="4932039" y="3528644"/>
                <a:ext cx="918175" cy="985124"/>
              </a:xfrm>
              <a:custGeom>
                <a:avLst/>
                <a:gdLst>
                  <a:gd name="T0" fmla="*/ 0 w 876"/>
                  <a:gd name="T1" fmla="*/ 29138806 h 952"/>
                  <a:gd name="T2" fmla="*/ 0 w 876"/>
                  <a:gd name="T3" fmla="*/ 477871696 h 952"/>
                  <a:gd name="T4" fmla="*/ 851127092 w 876"/>
                  <a:gd name="T5" fmla="*/ 924662129 h 952"/>
                  <a:gd name="T6" fmla="*/ 691784020 w 876"/>
                  <a:gd name="T7" fmla="*/ 0 h 952"/>
                  <a:gd name="T8" fmla="*/ 367267589 w 876"/>
                  <a:gd name="T9" fmla="*/ 0 h 952"/>
                  <a:gd name="T10" fmla="*/ 410017760 w 876"/>
                  <a:gd name="T11" fmla="*/ 244763215 h 952"/>
                  <a:gd name="T12" fmla="*/ 0 w 876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106"/>
              <p:cNvSpPr/>
              <p:nvPr/>
            </p:nvSpPr>
            <p:spPr bwMode="auto">
              <a:xfrm>
                <a:off x="3861962" y="3528644"/>
                <a:ext cx="921550" cy="985124"/>
              </a:xfrm>
              <a:custGeom>
                <a:avLst/>
                <a:gdLst>
                  <a:gd name="T0" fmla="*/ 854256123 w 878"/>
                  <a:gd name="T1" fmla="*/ 29138806 h 952"/>
                  <a:gd name="T2" fmla="*/ 443668360 w 878"/>
                  <a:gd name="T3" fmla="*/ 244763215 h 952"/>
                  <a:gd name="T4" fmla="*/ 484532161 w 878"/>
                  <a:gd name="T5" fmla="*/ 0 h 952"/>
                  <a:gd name="T6" fmla="*/ 159564590 w 878"/>
                  <a:gd name="T7" fmla="*/ 0 h 952"/>
                  <a:gd name="T8" fmla="*/ 0 w 878"/>
                  <a:gd name="T9" fmla="*/ 924662129 h 952"/>
                  <a:gd name="T10" fmla="*/ 854256123 w 878"/>
                  <a:gd name="T11" fmla="*/ 477871696 h 952"/>
                  <a:gd name="T12" fmla="*/ 854256123 w 878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20B0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108"/>
              <p:cNvSpPr/>
              <p:nvPr/>
            </p:nvSpPr>
            <p:spPr bwMode="auto">
              <a:xfrm>
                <a:off x="4856088" y="1495055"/>
                <a:ext cx="1606806" cy="1866900"/>
              </a:xfrm>
              <a:custGeom>
                <a:avLst/>
                <a:gdLst>
                  <a:gd name="T0" fmla="*/ 460241095 w 1534"/>
                  <a:gd name="T1" fmla="*/ 934440516 h 1804"/>
                  <a:gd name="T2" fmla="*/ 0 w 1534"/>
                  <a:gd name="T3" fmla="*/ 0 h 1804"/>
                  <a:gd name="T4" fmla="*/ 0 w 1534"/>
                  <a:gd name="T5" fmla="*/ 679947018 h 1804"/>
                  <a:gd name="T6" fmla="*/ 238859290 w 1534"/>
                  <a:gd name="T7" fmla="*/ 1165622896 h 1804"/>
                  <a:gd name="T8" fmla="*/ 774835825 w 1534"/>
                  <a:gd name="T9" fmla="*/ 1243330563 h 1804"/>
                  <a:gd name="T10" fmla="*/ 388389322 w 1534"/>
                  <a:gd name="T11" fmla="*/ 1622157906 h 1804"/>
                  <a:gd name="T12" fmla="*/ 409750474 w 1534"/>
                  <a:gd name="T13" fmla="*/ 1752319530 h 1804"/>
                  <a:gd name="T14" fmla="*/ 802023462 w 1534"/>
                  <a:gd name="T15" fmla="*/ 1752319530 h 1804"/>
                  <a:gd name="T16" fmla="*/ 1489471863 w 1534"/>
                  <a:gd name="T17" fmla="*/ 1084029057 h 1804"/>
                  <a:gd name="T18" fmla="*/ 460241095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109"/>
              <p:cNvSpPr/>
              <p:nvPr/>
            </p:nvSpPr>
            <p:spPr bwMode="auto">
              <a:xfrm>
                <a:off x="3249281" y="1495055"/>
                <a:ext cx="1606806" cy="1866900"/>
              </a:xfrm>
              <a:custGeom>
                <a:avLst/>
                <a:gdLst>
                  <a:gd name="T0" fmla="*/ 1029230767 w 1534"/>
                  <a:gd name="T1" fmla="*/ 934440516 h 1804"/>
                  <a:gd name="T2" fmla="*/ 0 w 1534"/>
                  <a:gd name="T3" fmla="*/ 1084029057 h 1804"/>
                  <a:gd name="T4" fmla="*/ 687448400 w 1534"/>
                  <a:gd name="T5" fmla="*/ 1752319530 h 1804"/>
                  <a:gd name="T6" fmla="*/ 1079721389 w 1534"/>
                  <a:gd name="T7" fmla="*/ 1752319530 h 1804"/>
                  <a:gd name="T8" fmla="*/ 1103024374 w 1534"/>
                  <a:gd name="T9" fmla="*/ 1622157906 h 1804"/>
                  <a:gd name="T10" fmla="*/ 714636037 w 1534"/>
                  <a:gd name="T11" fmla="*/ 1243330563 h 1804"/>
                  <a:gd name="T12" fmla="*/ 1250612572 w 1534"/>
                  <a:gd name="T13" fmla="*/ 1165622896 h 1804"/>
                  <a:gd name="T14" fmla="*/ 1489471863 w 1534"/>
                  <a:gd name="T15" fmla="*/ 679947018 h 1804"/>
                  <a:gd name="T16" fmla="*/ 1489471863 w 1534"/>
                  <a:gd name="T17" fmla="*/ 0 h 1804"/>
                  <a:gd name="T18" fmla="*/ 1029230767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21"/>
              <p:cNvSpPr/>
              <p:nvPr/>
            </p:nvSpPr>
            <p:spPr bwMode="auto">
              <a:xfrm>
                <a:off x="4616415" y="2941904"/>
                <a:ext cx="202539" cy="198359"/>
              </a:xfrm>
              <a:custGeom>
                <a:avLst/>
                <a:gdLst>
                  <a:gd name="T0" fmla="*/ 187748664 w 192"/>
                  <a:gd name="T1" fmla="*/ 93092784 h 192"/>
                  <a:gd name="T2" fmla="*/ 187748664 w 192"/>
                  <a:gd name="T3" fmla="*/ 93092784 h 192"/>
                  <a:gd name="T4" fmla="*/ 185793063 w 192"/>
                  <a:gd name="T5" fmla="*/ 112486868 h 192"/>
                  <a:gd name="T6" fmla="*/ 179926258 w 192"/>
                  <a:gd name="T7" fmla="*/ 129941642 h 192"/>
                  <a:gd name="T8" fmla="*/ 170147258 w 192"/>
                  <a:gd name="T9" fmla="*/ 145457106 h 192"/>
                  <a:gd name="T10" fmla="*/ 160368258 w 192"/>
                  <a:gd name="T11" fmla="*/ 159032277 h 192"/>
                  <a:gd name="T12" fmla="*/ 146679047 w 192"/>
                  <a:gd name="T13" fmla="*/ 170669121 h 192"/>
                  <a:gd name="T14" fmla="*/ 129077641 w 192"/>
                  <a:gd name="T15" fmla="*/ 178427345 h 192"/>
                  <a:gd name="T16" fmla="*/ 113431836 w 192"/>
                  <a:gd name="T17" fmla="*/ 184245275 h 192"/>
                  <a:gd name="T18" fmla="*/ 93874828 w 192"/>
                  <a:gd name="T19" fmla="*/ 186184585 h 192"/>
                  <a:gd name="T20" fmla="*/ 93874828 w 192"/>
                  <a:gd name="T21" fmla="*/ 186184585 h 192"/>
                  <a:gd name="T22" fmla="*/ 74316828 w 192"/>
                  <a:gd name="T23" fmla="*/ 184245275 h 192"/>
                  <a:gd name="T24" fmla="*/ 56715422 w 192"/>
                  <a:gd name="T25" fmla="*/ 178427345 h 192"/>
                  <a:gd name="T26" fmla="*/ 41069617 w 192"/>
                  <a:gd name="T27" fmla="*/ 170669121 h 192"/>
                  <a:gd name="T28" fmla="*/ 27380406 w 192"/>
                  <a:gd name="T29" fmla="*/ 159032277 h 192"/>
                  <a:gd name="T30" fmla="*/ 15645805 w 192"/>
                  <a:gd name="T31" fmla="*/ 145457106 h 192"/>
                  <a:gd name="T32" fmla="*/ 7822406 w 192"/>
                  <a:gd name="T33" fmla="*/ 129941642 h 192"/>
                  <a:gd name="T34" fmla="*/ 1955602 w 192"/>
                  <a:gd name="T35" fmla="*/ 112486868 h 192"/>
                  <a:gd name="T36" fmla="*/ 0 w 192"/>
                  <a:gd name="T37" fmla="*/ 93092784 h 192"/>
                  <a:gd name="T38" fmla="*/ 0 w 192"/>
                  <a:gd name="T39" fmla="*/ 93092784 h 192"/>
                  <a:gd name="T40" fmla="*/ 1955602 w 192"/>
                  <a:gd name="T41" fmla="*/ 73697716 h 192"/>
                  <a:gd name="T42" fmla="*/ 7822406 w 192"/>
                  <a:gd name="T43" fmla="*/ 56242942 h 192"/>
                  <a:gd name="T44" fmla="*/ 15645805 w 192"/>
                  <a:gd name="T45" fmla="*/ 40727478 h 192"/>
                  <a:gd name="T46" fmla="*/ 27380406 w 192"/>
                  <a:gd name="T47" fmla="*/ 27152308 h 192"/>
                  <a:gd name="T48" fmla="*/ 41069617 w 192"/>
                  <a:gd name="T49" fmla="*/ 17454774 h 192"/>
                  <a:gd name="T50" fmla="*/ 56715422 w 192"/>
                  <a:gd name="T51" fmla="*/ 7757240 h 192"/>
                  <a:gd name="T52" fmla="*/ 74316828 w 192"/>
                  <a:gd name="T53" fmla="*/ 1939310 h 192"/>
                  <a:gd name="T54" fmla="*/ 93874828 w 192"/>
                  <a:gd name="T55" fmla="*/ 0 h 192"/>
                  <a:gd name="T56" fmla="*/ 93874828 w 192"/>
                  <a:gd name="T57" fmla="*/ 0 h 192"/>
                  <a:gd name="T58" fmla="*/ 113431836 w 192"/>
                  <a:gd name="T59" fmla="*/ 1939310 h 192"/>
                  <a:gd name="T60" fmla="*/ 129077641 w 192"/>
                  <a:gd name="T61" fmla="*/ 7757240 h 192"/>
                  <a:gd name="T62" fmla="*/ 146679047 w 192"/>
                  <a:gd name="T63" fmla="*/ 17454774 h 192"/>
                  <a:gd name="T64" fmla="*/ 160368258 w 192"/>
                  <a:gd name="T65" fmla="*/ 27152308 h 192"/>
                  <a:gd name="T66" fmla="*/ 170147258 w 192"/>
                  <a:gd name="T67" fmla="*/ 40727478 h 192"/>
                  <a:gd name="T68" fmla="*/ 179926258 w 192"/>
                  <a:gd name="T69" fmla="*/ 56242942 h 192"/>
                  <a:gd name="T70" fmla="*/ 185793063 w 192"/>
                  <a:gd name="T71" fmla="*/ 73697716 h 192"/>
                  <a:gd name="T72" fmla="*/ 187748664 w 192"/>
                  <a:gd name="T73" fmla="*/ 93092784 h 192"/>
                  <a:gd name="T74" fmla="*/ 187748664 w 192"/>
                  <a:gd name="T75" fmla="*/ 93092784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92" y="96"/>
                    </a:moveTo>
                    <a:lnTo>
                      <a:pt x="192" y="96"/>
                    </a:lnTo>
                    <a:lnTo>
                      <a:pt x="190" y="116"/>
                    </a:lnTo>
                    <a:lnTo>
                      <a:pt x="184" y="134"/>
                    </a:lnTo>
                    <a:lnTo>
                      <a:pt x="174" y="150"/>
                    </a:lnTo>
                    <a:lnTo>
                      <a:pt x="164" y="164"/>
                    </a:lnTo>
                    <a:lnTo>
                      <a:pt x="150" y="176"/>
                    </a:lnTo>
                    <a:lnTo>
                      <a:pt x="132" y="184"/>
                    </a:lnTo>
                    <a:lnTo>
                      <a:pt x="116" y="190"/>
                    </a:lnTo>
                    <a:lnTo>
                      <a:pt x="96" y="192"/>
                    </a:lnTo>
                    <a:lnTo>
                      <a:pt x="76" y="190"/>
                    </a:lnTo>
                    <a:lnTo>
                      <a:pt x="58" y="184"/>
                    </a:lnTo>
                    <a:lnTo>
                      <a:pt x="42" y="176"/>
                    </a:lnTo>
                    <a:lnTo>
                      <a:pt x="28" y="164"/>
                    </a:lnTo>
                    <a:lnTo>
                      <a:pt x="16" y="150"/>
                    </a:lnTo>
                    <a:lnTo>
                      <a:pt x="8" y="134"/>
                    </a:lnTo>
                    <a:lnTo>
                      <a:pt x="2" y="116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8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8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122"/>
              <p:cNvSpPr/>
              <p:nvPr/>
            </p:nvSpPr>
            <p:spPr bwMode="auto">
              <a:xfrm>
                <a:off x="4857777" y="2891896"/>
                <a:ext cx="251485" cy="248365"/>
              </a:xfrm>
              <a:custGeom>
                <a:avLst/>
                <a:gdLst>
                  <a:gd name="T0" fmla="*/ 233121011 w 240"/>
                  <a:gd name="T1" fmla="*/ 116560999 h 240"/>
                  <a:gd name="T2" fmla="*/ 233121011 w 240"/>
                  <a:gd name="T3" fmla="*/ 116560999 h 240"/>
                  <a:gd name="T4" fmla="*/ 231178451 w 240"/>
                  <a:gd name="T5" fmla="*/ 128217394 h 240"/>
                  <a:gd name="T6" fmla="*/ 231178451 w 240"/>
                  <a:gd name="T7" fmla="*/ 139872804 h 240"/>
                  <a:gd name="T8" fmla="*/ 223407225 w 240"/>
                  <a:gd name="T9" fmla="*/ 161243027 h 240"/>
                  <a:gd name="T10" fmla="*/ 211751865 w 240"/>
                  <a:gd name="T11" fmla="*/ 180669696 h 240"/>
                  <a:gd name="T12" fmla="*/ 198152958 w 240"/>
                  <a:gd name="T13" fmla="*/ 198153796 h 240"/>
                  <a:gd name="T14" fmla="*/ 180668932 w 240"/>
                  <a:gd name="T15" fmla="*/ 211752760 h 240"/>
                  <a:gd name="T16" fmla="*/ 161242345 w 240"/>
                  <a:gd name="T17" fmla="*/ 223408170 h 240"/>
                  <a:gd name="T18" fmla="*/ 139872213 w 240"/>
                  <a:gd name="T19" fmla="*/ 229236860 h 240"/>
                  <a:gd name="T20" fmla="*/ 128216852 w 240"/>
                  <a:gd name="T21" fmla="*/ 231179429 h 240"/>
                  <a:gd name="T22" fmla="*/ 116560506 w 240"/>
                  <a:gd name="T23" fmla="*/ 233121997 h 240"/>
                  <a:gd name="T24" fmla="*/ 116560506 w 240"/>
                  <a:gd name="T25" fmla="*/ 233121997 h 240"/>
                  <a:gd name="T26" fmla="*/ 104904160 w 240"/>
                  <a:gd name="T27" fmla="*/ 231179429 h 240"/>
                  <a:gd name="T28" fmla="*/ 93248799 w 240"/>
                  <a:gd name="T29" fmla="*/ 229236860 h 240"/>
                  <a:gd name="T30" fmla="*/ 69936106 w 240"/>
                  <a:gd name="T31" fmla="*/ 223408170 h 240"/>
                  <a:gd name="T32" fmla="*/ 50509520 w 240"/>
                  <a:gd name="T33" fmla="*/ 211752760 h 240"/>
                  <a:gd name="T34" fmla="*/ 33025493 w 240"/>
                  <a:gd name="T35" fmla="*/ 198153796 h 240"/>
                  <a:gd name="T36" fmla="*/ 19426587 w 240"/>
                  <a:gd name="T37" fmla="*/ 180669696 h 240"/>
                  <a:gd name="T38" fmla="*/ 7770240 w 240"/>
                  <a:gd name="T39" fmla="*/ 161243027 h 240"/>
                  <a:gd name="T40" fmla="*/ 1942560 w 240"/>
                  <a:gd name="T41" fmla="*/ 139872804 h 240"/>
                  <a:gd name="T42" fmla="*/ 0 w 240"/>
                  <a:gd name="T43" fmla="*/ 128217394 h 240"/>
                  <a:gd name="T44" fmla="*/ 0 w 240"/>
                  <a:gd name="T45" fmla="*/ 116560999 h 240"/>
                  <a:gd name="T46" fmla="*/ 0 w 240"/>
                  <a:gd name="T47" fmla="*/ 116560999 h 240"/>
                  <a:gd name="T48" fmla="*/ 0 w 240"/>
                  <a:gd name="T49" fmla="*/ 104904603 h 240"/>
                  <a:gd name="T50" fmla="*/ 1942560 w 240"/>
                  <a:gd name="T51" fmla="*/ 93249193 h 240"/>
                  <a:gd name="T52" fmla="*/ 7770240 w 240"/>
                  <a:gd name="T53" fmla="*/ 69936402 h 240"/>
                  <a:gd name="T54" fmla="*/ 19426587 w 240"/>
                  <a:gd name="T55" fmla="*/ 50509733 h 240"/>
                  <a:gd name="T56" fmla="*/ 33025493 w 240"/>
                  <a:gd name="T57" fmla="*/ 33025633 h 240"/>
                  <a:gd name="T58" fmla="*/ 50509520 w 240"/>
                  <a:gd name="T59" fmla="*/ 19426669 h 240"/>
                  <a:gd name="T60" fmla="*/ 69936106 w 240"/>
                  <a:gd name="T61" fmla="*/ 7770273 h 240"/>
                  <a:gd name="T62" fmla="*/ 93248799 w 240"/>
                  <a:gd name="T63" fmla="*/ 1942568 h 240"/>
                  <a:gd name="T64" fmla="*/ 104904160 w 240"/>
                  <a:gd name="T65" fmla="*/ 0 h 240"/>
                  <a:gd name="T66" fmla="*/ 116560506 w 240"/>
                  <a:gd name="T67" fmla="*/ 0 h 240"/>
                  <a:gd name="T68" fmla="*/ 116560506 w 240"/>
                  <a:gd name="T69" fmla="*/ 0 h 240"/>
                  <a:gd name="T70" fmla="*/ 128216852 w 240"/>
                  <a:gd name="T71" fmla="*/ 0 h 240"/>
                  <a:gd name="T72" fmla="*/ 139872213 w 240"/>
                  <a:gd name="T73" fmla="*/ 1942568 h 240"/>
                  <a:gd name="T74" fmla="*/ 161242345 w 240"/>
                  <a:gd name="T75" fmla="*/ 7770273 h 240"/>
                  <a:gd name="T76" fmla="*/ 180668932 w 240"/>
                  <a:gd name="T77" fmla="*/ 19426669 h 240"/>
                  <a:gd name="T78" fmla="*/ 198152958 w 240"/>
                  <a:gd name="T79" fmla="*/ 33025633 h 240"/>
                  <a:gd name="T80" fmla="*/ 211751865 w 240"/>
                  <a:gd name="T81" fmla="*/ 50509733 h 240"/>
                  <a:gd name="T82" fmla="*/ 223407225 w 240"/>
                  <a:gd name="T83" fmla="*/ 69936402 h 240"/>
                  <a:gd name="T84" fmla="*/ 231178451 w 240"/>
                  <a:gd name="T85" fmla="*/ 93249193 h 240"/>
                  <a:gd name="T86" fmla="*/ 231178451 w 240"/>
                  <a:gd name="T87" fmla="*/ 104904603 h 240"/>
                  <a:gd name="T88" fmla="*/ 233121011 w 240"/>
                  <a:gd name="T89" fmla="*/ 116560999 h 240"/>
                  <a:gd name="T90" fmla="*/ 233121011 w 240"/>
                  <a:gd name="T91" fmla="*/ 116560999 h 24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lnTo>
                      <a:pt x="240" y="120"/>
                    </a:lnTo>
                    <a:lnTo>
                      <a:pt x="238" y="132"/>
                    </a:lnTo>
                    <a:lnTo>
                      <a:pt x="238" y="144"/>
                    </a:lnTo>
                    <a:lnTo>
                      <a:pt x="230" y="166"/>
                    </a:lnTo>
                    <a:lnTo>
                      <a:pt x="218" y="186"/>
                    </a:lnTo>
                    <a:lnTo>
                      <a:pt x="204" y="204"/>
                    </a:lnTo>
                    <a:lnTo>
                      <a:pt x="186" y="218"/>
                    </a:lnTo>
                    <a:lnTo>
                      <a:pt x="166" y="230"/>
                    </a:lnTo>
                    <a:lnTo>
                      <a:pt x="144" y="236"/>
                    </a:lnTo>
                    <a:lnTo>
                      <a:pt x="132" y="238"/>
                    </a:lnTo>
                    <a:lnTo>
                      <a:pt x="120" y="240"/>
                    </a:lnTo>
                    <a:lnTo>
                      <a:pt x="108" y="238"/>
                    </a:lnTo>
                    <a:lnTo>
                      <a:pt x="96" y="236"/>
                    </a:lnTo>
                    <a:lnTo>
                      <a:pt x="72" y="230"/>
                    </a:lnTo>
                    <a:lnTo>
                      <a:pt x="52" y="218"/>
                    </a:lnTo>
                    <a:lnTo>
                      <a:pt x="34" y="204"/>
                    </a:lnTo>
                    <a:lnTo>
                      <a:pt x="20" y="186"/>
                    </a:lnTo>
                    <a:lnTo>
                      <a:pt x="8" y="166"/>
                    </a:lnTo>
                    <a:lnTo>
                      <a:pt x="2" y="144"/>
                    </a:lnTo>
                    <a:lnTo>
                      <a:pt x="0" y="132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2" y="96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66" y="8"/>
                    </a:lnTo>
                    <a:lnTo>
                      <a:pt x="186" y="20"/>
                    </a:lnTo>
                    <a:lnTo>
                      <a:pt x="204" y="34"/>
                    </a:lnTo>
                    <a:lnTo>
                      <a:pt x="218" y="52"/>
                    </a:lnTo>
                    <a:lnTo>
                      <a:pt x="230" y="72"/>
                    </a:lnTo>
                    <a:lnTo>
                      <a:pt x="238" y="96"/>
                    </a:lnTo>
                    <a:lnTo>
                      <a:pt x="238" y="108"/>
                    </a:lnTo>
                    <a:lnTo>
                      <a:pt x="240" y="12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Freeform 123"/>
              <p:cNvSpPr/>
              <p:nvPr/>
            </p:nvSpPr>
            <p:spPr bwMode="auto">
              <a:xfrm>
                <a:off x="4616415" y="3181934"/>
                <a:ext cx="202539" cy="195025"/>
              </a:xfrm>
              <a:custGeom>
                <a:avLst/>
                <a:gdLst>
                  <a:gd name="T0" fmla="*/ 187748664 w 192"/>
                  <a:gd name="T1" fmla="*/ 90563894 h 190"/>
                  <a:gd name="T2" fmla="*/ 187748664 w 192"/>
                  <a:gd name="T3" fmla="*/ 90563894 h 190"/>
                  <a:gd name="T4" fmla="*/ 185793063 w 192"/>
                  <a:gd name="T5" fmla="*/ 109833722 h 190"/>
                  <a:gd name="T6" fmla="*/ 179926258 w 192"/>
                  <a:gd name="T7" fmla="*/ 127175786 h 190"/>
                  <a:gd name="T8" fmla="*/ 170147258 w 192"/>
                  <a:gd name="T9" fmla="*/ 142591063 h 190"/>
                  <a:gd name="T10" fmla="*/ 160368258 w 192"/>
                  <a:gd name="T11" fmla="*/ 156078574 h 190"/>
                  <a:gd name="T12" fmla="*/ 146679047 w 192"/>
                  <a:gd name="T13" fmla="*/ 167640276 h 190"/>
                  <a:gd name="T14" fmla="*/ 129077641 w 192"/>
                  <a:gd name="T15" fmla="*/ 175348403 h 190"/>
                  <a:gd name="T16" fmla="*/ 113431836 w 192"/>
                  <a:gd name="T17" fmla="*/ 181128765 h 190"/>
                  <a:gd name="T18" fmla="*/ 93874828 w 192"/>
                  <a:gd name="T19" fmla="*/ 183055552 h 190"/>
                  <a:gd name="T20" fmla="*/ 93874828 w 192"/>
                  <a:gd name="T21" fmla="*/ 183055552 h 190"/>
                  <a:gd name="T22" fmla="*/ 74316828 w 192"/>
                  <a:gd name="T23" fmla="*/ 181128765 h 190"/>
                  <a:gd name="T24" fmla="*/ 56715422 w 192"/>
                  <a:gd name="T25" fmla="*/ 175348403 h 190"/>
                  <a:gd name="T26" fmla="*/ 41069617 w 192"/>
                  <a:gd name="T27" fmla="*/ 167640276 h 190"/>
                  <a:gd name="T28" fmla="*/ 27380406 w 192"/>
                  <a:gd name="T29" fmla="*/ 156078574 h 190"/>
                  <a:gd name="T30" fmla="*/ 15645805 w 192"/>
                  <a:gd name="T31" fmla="*/ 142591063 h 190"/>
                  <a:gd name="T32" fmla="*/ 7822406 w 192"/>
                  <a:gd name="T33" fmla="*/ 127175786 h 190"/>
                  <a:gd name="T34" fmla="*/ 1955602 w 192"/>
                  <a:gd name="T35" fmla="*/ 109833722 h 190"/>
                  <a:gd name="T36" fmla="*/ 0 w 192"/>
                  <a:gd name="T37" fmla="*/ 90563894 h 190"/>
                  <a:gd name="T38" fmla="*/ 0 w 192"/>
                  <a:gd name="T39" fmla="*/ 90563894 h 190"/>
                  <a:gd name="T40" fmla="*/ 1955602 w 192"/>
                  <a:gd name="T41" fmla="*/ 73221830 h 190"/>
                  <a:gd name="T42" fmla="*/ 7822406 w 192"/>
                  <a:gd name="T43" fmla="*/ 55879766 h 190"/>
                  <a:gd name="T44" fmla="*/ 15645805 w 192"/>
                  <a:gd name="T45" fmla="*/ 40464490 h 190"/>
                  <a:gd name="T46" fmla="*/ 27380406 w 192"/>
                  <a:gd name="T47" fmla="*/ 26976978 h 190"/>
                  <a:gd name="T48" fmla="*/ 41069617 w 192"/>
                  <a:gd name="T49" fmla="*/ 15415276 h 190"/>
                  <a:gd name="T50" fmla="*/ 56715422 w 192"/>
                  <a:gd name="T51" fmla="*/ 7707149 h 190"/>
                  <a:gd name="T52" fmla="*/ 74316828 w 192"/>
                  <a:gd name="T53" fmla="*/ 1926787 h 190"/>
                  <a:gd name="T54" fmla="*/ 93874828 w 192"/>
                  <a:gd name="T55" fmla="*/ 0 h 190"/>
                  <a:gd name="T56" fmla="*/ 93874828 w 192"/>
                  <a:gd name="T57" fmla="*/ 0 h 190"/>
                  <a:gd name="T58" fmla="*/ 113431836 w 192"/>
                  <a:gd name="T59" fmla="*/ 1926787 h 190"/>
                  <a:gd name="T60" fmla="*/ 129077641 w 192"/>
                  <a:gd name="T61" fmla="*/ 7707149 h 190"/>
                  <a:gd name="T62" fmla="*/ 146679047 w 192"/>
                  <a:gd name="T63" fmla="*/ 15415276 h 190"/>
                  <a:gd name="T64" fmla="*/ 160368258 w 192"/>
                  <a:gd name="T65" fmla="*/ 26976978 h 190"/>
                  <a:gd name="T66" fmla="*/ 170147258 w 192"/>
                  <a:gd name="T67" fmla="*/ 40464490 h 190"/>
                  <a:gd name="T68" fmla="*/ 179926258 w 192"/>
                  <a:gd name="T69" fmla="*/ 55879766 h 190"/>
                  <a:gd name="T70" fmla="*/ 185793063 w 192"/>
                  <a:gd name="T71" fmla="*/ 73221830 h 190"/>
                  <a:gd name="T72" fmla="*/ 187748664 w 192"/>
                  <a:gd name="T73" fmla="*/ 90563894 h 190"/>
                  <a:gd name="T74" fmla="*/ 187748664 w 192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0">
                    <a:moveTo>
                      <a:pt x="192" y="94"/>
                    </a:moveTo>
                    <a:lnTo>
                      <a:pt x="192" y="94"/>
                    </a:lnTo>
                    <a:lnTo>
                      <a:pt x="190" y="114"/>
                    </a:lnTo>
                    <a:lnTo>
                      <a:pt x="184" y="132"/>
                    </a:lnTo>
                    <a:lnTo>
                      <a:pt x="174" y="148"/>
                    </a:lnTo>
                    <a:lnTo>
                      <a:pt x="164" y="162"/>
                    </a:lnTo>
                    <a:lnTo>
                      <a:pt x="150" y="174"/>
                    </a:lnTo>
                    <a:lnTo>
                      <a:pt x="132" y="182"/>
                    </a:lnTo>
                    <a:lnTo>
                      <a:pt x="116" y="188"/>
                    </a:lnTo>
                    <a:lnTo>
                      <a:pt x="96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6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24"/>
              <p:cNvSpPr/>
              <p:nvPr/>
            </p:nvSpPr>
            <p:spPr bwMode="auto">
              <a:xfrm>
                <a:off x="4857777" y="3181934"/>
                <a:ext cx="199163" cy="195025"/>
              </a:xfrm>
              <a:custGeom>
                <a:avLst/>
                <a:gdLst>
                  <a:gd name="T0" fmla="*/ 184619633 w 190"/>
                  <a:gd name="T1" fmla="*/ 90563894 h 190"/>
                  <a:gd name="T2" fmla="*/ 184619633 w 190"/>
                  <a:gd name="T3" fmla="*/ 90563894 h 190"/>
                  <a:gd name="T4" fmla="*/ 182676382 w 190"/>
                  <a:gd name="T5" fmla="*/ 109833722 h 190"/>
                  <a:gd name="T6" fmla="*/ 176846631 w 190"/>
                  <a:gd name="T7" fmla="*/ 127175786 h 190"/>
                  <a:gd name="T8" fmla="*/ 169072644 w 190"/>
                  <a:gd name="T9" fmla="*/ 142591063 h 190"/>
                  <a:gd name="T10" fmla="*/ 157412155 w 190"/>
                  <a:gd name="T11" fmla="*/ 156078574 h 190"/>
                  <a:gd name="T12" fmla="*/ 143809403 w 190"/>
                  <a:gd name="T13" fmla="*/ 167640276 h 190"/>
                  <a:gd name="T14" fmla="*/ 128262413 w 190"/>
                  <a:gd name="T15" fmla="*/ 175348403 h 190"/>
                  <a:gd name="T16" fmla="*/ 110772174 w 190"/>
                  <a:gd name="T17" fmla="*/ 181128765 h 190"/>
                  <a:gd name="T18" fmla="*/ 91337698 w 190"/>
                  <a:gd name="T19" fmla="*/ 183055552 h 190"/>
                  <a:gd name="T20" fmla="*/ 91337698 w 190"/>
                  <a:gd name="T21" fmla="*/ 183055552 h 190"/>
                  <a:gd name="T22" fmla="*/ 73847459 w 190"/>
                  <a:gd name="T23" fmla="*/ 181128765 h 190"/>
                  <a:gd name="T24" fmla="*/ 56357219 w 190"/>
                  <a:gd name="T25" fmla="*/ 175348403 h 190"/>
                  <a:gd name="T26" fmla="*/ 40810230 w 190"/>
                  <a:gd name="T27" fmla="*/ 167640276 h 190"/>
                  <a:gd name="T28" fmla="*/ 27207477 w 190"/>
                  <a:gd name="T29" fmla="*/ 156078574 h 190"/>
                  <a:gd name="T30" fmla="*/ 15546989 w 190"/>
                  <a:gd name="T31" fmla="*/ 142591063 h 190"/>
                  <a:gd name="T32" fmla="*/ 7773002 w 190"/>
                  <a:gd name="T33" fmla="*/ 127175786 h 190"/>
                  <a:gd name="T34" fmla="*/ 1943250 w 190"/>
                  <a:gd name="T35" fmla="*/ 109833722 h 190"/>
                  <a:gd name="T36" fmla="*/ 0 w 190"/>
                  <a:gd name="T37" fmla="*/ 90563894 h 190"/>
                  <a:gd name="T38" fmla="*/ 0 w 190"/>
                  <a:gd name="T39" fmla="*/ 90563894 h 190"/>
                  <a:gd name="T40" fmla="*/ 1943250 w 190"/>
                  <a:gd name="T41" fmla="*/ 73221830 h 190"/>
                  <a:gd name="T42" fmla="*/ 7773002 w 190"/>
                  <a:gd name="T43" fmla="*/ 55879766 h 190"/>
                  <a:gd name="T44" fmla="*/ 15546989 w 190"/>
                  <a:gd name="T45" fmla="*/ 40464490 h 190"/>
                  <a:gd name="T46" fmla="*/ 27207477 w 190"/>
                  <a:gd name="T47" fmla="*/ 26976978 h 190"/>
                  <a:gd name="T48" fmla="*/ 40810230 w 190"/>
                  <a:gd name="T49" fmla="*/ 15415276 h 190"/>
                  <a:gd name="T50" fmla="*/ 56357219 w 190"/>
                  <a:gd name="T51" fmla="*/ 7707149 h 190"/>
                  <a:gd name="T52" fmla="*/ 73847459 w 190"/>
                  <a:gd name="T53" fmla="*/ 1926787 h 190"/>
                  <a:gd name="T54" fmla="*/ 91337698 w 190"/>
                  <a:gd name="T55" fmla="*/ 0 h 190"/>
                  <a:gd name="T56" fmla="*/ 91337698 w 190"/>
                  <a:gd name="T57" fmla="*/ 0 h 190"/>
                  <a:gd name="T58" fmla="*/ 110772174 w 190"/>
                  <a:gd name="T59" fmla="*/ 1926787 h 190"/>
                  <a:gd name="T60" fmla="*/ 128262413 w 190"/>
                  <a:gd name="T61" fmla="*/ 7707149 h 190"/>
                  <a:gd name="T62" fmla="*/ 143809403 w 190"/>
                  <a:gd name="T63" fmla="*/ 15415276 h 190"/>
                  <a:gd name="T64" fmla="*/ 157412155 w 190"/>
                  <a:gd name="T65" fmla="*/ 26976978 h 190"/>
                  <a:gd name="T66" fmla="*/ 169072644 w 190"/>
                  <a:gd name="T67" fmla="*/ 40464490 h 190"/>
                  <a:gd name="T68" fmla="*/ 176846631 w 190"/>
                  <a:gd name="T69" fmla="*/ 55879766 h 190"/>
                  <a:gd name="T70" fmla="*/ 182676382 w 190"/>
                  <a:gd name="T71" fmla="*/ 73221830 h 190"/>
                  <a:gd name="T72" fmla="*/ 184619633 w 190"/>
                  <a:gd name="T73" fmla="*/ 90563894 h 190"/>
                  <a:gd name="T74" fmla="*/ 184619633 w 190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0" h="190">
                    <a:moveTo>
                      <a:pt x="190" y="94"/>
                    </a:moveTo>
                    <a:lnTo>
                      <a:pt x="190" y="94"/>
                    </a:lnTo>
                    <a:lnTo>
                      <a:pt x="188" y="114"/>
                    </a:lnTo>
                    <a:lnTo>
                      <a:pt x="182" y="132"/>
                    </a:lnTo>
                    <a:lnTo>
                      <a:pt x="174" y="148"/>
                    </a:lnTo>
                    <a:lnTo>
                      <a:pt x="162" y="162"/>
                    </a:lnTo>
                    <a:lnTo>
                      <a:pt x="148" y="174"/>
                    </a:lnTo>
                    <a:lnTo>
                      <a:pt x="132" y="182"/>
                    </a:lnTo>
                    <a:lnTo>
                      <a:pt x="114" y="188"/>
                    </a:lnTo>
                    <a:lnTo>
                      <a:pt x="94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8"/>
                    </a:lnTo>
                    <a:lnTo>
                      <a:pt x="148" y="16"/>
                    </a:lnTo>
                    <a:lnTo>
                      <a:pt x="162" y="28"/>
                    </a:lnTo>
                    <a:lnTo>
                      <a:pt x="174" y="42"/>
                    </a:lnTo>
                    <a:lnTo>
                      <a:pt x="182" y="58"/>
                    </a:lnTo>
                    <a:lnTo>
                      <a:pt x="188" y="76"/>
                    </a:lnTo>
                    <a:lnTo>
                      <a:pt x="190" y="9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591168" y="1518393"/>
            <a:ext cx="2081084" cy="1943100"/>
            <a:chOff x="6591168" y="1518392"/>
            <a:chExt cx="2081084" cy="1943100"/>
          </a:xfrm>
        </p:grpSpPr>
        <p:sp>
          <p:nvSpPr>
            <p:cNvPr id="124" name="矩形 1"/>
            <p:cNvSpPr>
              <a:spLocks noChangeArrowheads="1"/>
            </p:cNvSpPr>
            <p:nvPr/>
          </p:nvSpPr>
          <p:spPr bwMode="auto">
            <a:xfrm>
              <a:off x="6839278" y="1518392"/>
              <a:ext cx="1832974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75" tIns="48388" rIns="96775" bIns="48388">
              <a:spAutoFit/>
            </a:bodyPr>
            <a:lstStyle/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Task:</a:t>
              </a:r>
              <a:endPara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测试使用性</a:t>
              </a:r>
              <a:endPara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部分功能补全</a:t>
              </a:r>
              <a:endPara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1"/>
            <p:cNvSpPr/>
            <p:nvPr/>
          </p:nvSpPr>
          <p:spPr bwMode="auto">
            <a:xfrm>
              <a:off x="6591168" y="1623405"/>
              <a:ext cx="285242" cy="246698"/>
            </a:xfrm>
            <a:custGeom>
              <a:avLst/>
              <a:gdLst>
                <a:gd name="T0" fmla="*/ 150135761 w 478"/>
                <a:gd name="T1" fmla="*/ 22539537 h 420"/>
                <a:gd name="T2" fmla="*/ 148879634 w 478"/>
                <a:gd name="T3" fmla="*/ 13774223 h 420"/>
                <a:gd name="T4" fmla="*/ 143854005 w 478"/>
                <a:gd name="T5" fmla="*/ 6260858 h 420"/>
                <a:gd name="T6" fmla="*/ 136315561 w 478"/>
                <a:gd name="T7" fmla="*/ 1251948 h 420"/>
                <a:gd name="T8" fmla="*/ 127520991 w 478"/>
                <a:gd name="T9" fmla="*/ 0 h 420"/>
                <a:gd name="T10" fmla="*/ 123123986 w 478"/>
                <a:gd name="T11" fmla="*/ 0 h 420"/>
                <a:gd name="T12" fmla="*/ 114957479 w 478"/>
                <a:gd name="T13" fmla="*/ 3756403 h 420"/>
                <a:gd name="T14" fmla="*/ 109303787 w 478"/>
                <a:gd name="T15" fmla="*/ 9391287 h 420"/>
                <a:gd name="T16" fmla="*/ 105534845 w 478"/>
                <a:gd name="T17" fmla="*/ 17530626 h 420"/>
                <a:gd name="T18" fmla="*/ 105534845 w 478"/>
                <a:gd name="T19" fmla="*/ 22539537 h 420"/>
                <a:gd name="T20" fmla="*/ 107419035 w 478"/>
                <a:gd name="T21" fmla="*/ 31304850 h 420"/>
                <a:gd name="T22" fmla="*/ 112444665 w 478"/>
                <a:gd name="T23" fmla="*/ 38818215 h 420"/>
                <a:gd name="T24" fmla="*/ 65330934 w 478"/>
                <a:gd name="T25" fmla="*/ 52591879 h 420"/>
                <a:gd name="T26" fmla="*/ 30152653 w 478"/>
                <a:gd name="T27" fmla="*/ 70749039 h 420"/>
                <a:gd name="T28" fmla="*/ 26383711 w 478"/>
                <a:gd name="T29" fmla="*/ 69496532 h 420"/>
                <a:gd name="T30" fmla="*/ 22614770 w 478"/>
                <a:gd name="T31" fmla="*/ 69496532 h 420"/>
                <a:gd name="T32" fmla="*/ 13820200 w 478"/>
                <a:gd name="T33" fmla="*/ 70749039 h 420"/>
                <a:gd name="T34" fmla="*/ 6909819 w 478"/>
                <a:gd name="T35" fmla="*/ 75757949 h 420"/>
                <a:gd name="T36" fmla="*/ 1884751 w 478"/>
                <a:gd name="T37" fmla="*/ 82644781 h 420"/>
                <a:gd name="T38" fmla="*/ 0 w 478"/>
                <a:gd name="T39" fmla="*/ 91410095 h 420"/>
                <a:gd name="T40" fmla="*/ 628063 w 478"/>
                <a:gd name="T41" fmla="*/ 96419005 h 420"/>
                <a:gd name="T42" fmla="*/ 4397005 w 478"/>
                <a:gd name="T43" fmla="*/ 104558344 h 420"/>
                <a:gd name="T44" fmla="*/ 10050697 w 478"/>
                <a:gd name="T45" fmla="*/ 110193228 h 420"/>
                <a:gd name="T46" fmla="*/ 18217204 w 478"/>
                <a:gd name="T47" fmla="*/ 113949631 h 420"/>
                <a:gd name="T48" fmla="*/ 22614770 w 478"/>
                <a:gd name="T49" fmla="*/ 113949631 h 420"/>
                <a:gd name="T50" fmla="*/ 31409341 w 478"/>
                <a:gd name="T51" fmla="*/ 112697124 h 420"/>
                <a:gd name="T52" fmla="*/ 38947223 w 478"/>
                <a:gd name="T53" fmla="*/ 107688773 h 420"/>
                <a:gd name="T54" fmla="*/ 43344789 w 478"/>
                <a:gd name="T55" fmla="*/ 100175408 h 420"/>
                <a:gd name="T56" fmla="*/ 45228979 w 478"/>
                <a:gd name="T57" fmla="*/ 91410095 h 420"/>
                <a:gd name="T58" fmla="*/ 45228979 w 478"/>
                <a:gd name="T59" fmla="*/ 87027158 h 420"/>
                <a:gd name="T60" fmla="*/ 76638319 w 478"/>
                <a:gd name="T61" fmla="*/ 131480258 h 420"/>
                <a:gd name="T62" fmla="*/ 133802747 w 478"/>
                <a:gd name="T63" fmla="*/ 43826566 h 420"/>
                <a:gd name="T64" fmla="*/ 136944186 w 478"/>
                <a:gd name="T65" fmla="*/ 42574618 h 420"/>
                <a:gd name="T66" fmla="*/ 143225942 w 478"/>
                <a:gd name="T67" fmla="*/ 38818215 h 420"/>
                <a:gd name="T68" fmla="*/ 147622946 w 478"/>
                <a:gd name="T69" fmla="*/ 33183331 h 420"/>
                <a:gd name="T70" fmla="*/ 150135761 w 478"/>
                <a:gd name="T71" fmla="*/ 26295940 h 420"/>
                <a:gd name="T72" fmla="*/ 150135761 w 478"/>
                <a:gd name="T73" fmla="*/ 2253953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rgbClr val="797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6775" tIns="48388" rIns="96775" bIns="48388"/>
            <a:lstStyle/>
            <a:p>
              <a:pPr defTabSz="967740"/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2516" y="1518393"/>
            <a:ext cx="2113151" cy="1203960"/>
            <a:chOff x="1512515" y="1518392"/>
            <a:chExt cx="2113151" cy="1203960"/>
          </a:xfrm>
        </p:grpSpPr>
        <p:sp>
          <p:nvSpPr>
            <p:cNvPr id="126" name="矩形 1"/>
            <p:cNvSpPr>
              <a:spLocks noChangeArrowheads="1"/>
            </p:cNvSpPr>
            <p:nvPr/>
          </p:nvSpPr>
          <p:spPr bwMode="auto">
            <a:xfrm>
              <a:off x="1792692" y="1518392"/>
              <a:ext cx="1832974" cy="120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75" tIns="48388" rIns="96775" bIns="48388">
              <a:spAutoFit/>
            </a:bodyPr>
            <a:lstStyle/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Situation:</a:t>
              </a:r>
              <a:endPara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收尾工作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1" name="组合 122"/>
            <p:cNvGrpSpPr/>
            <p:nvPr/>
          </p:nvGrpSpPr>
          <p:grpSpPr bwMode="auto">
            <a:xfrm>
              <a:off x="1512515" y="1635075"/>
              <a:ext cx="204226" cy="203358"/>
              <a:chOff x="3889445" y="2973091"/>
              <a:chExt cx="319708" cy="324921"/>
            </a:xfrm>
          </p:grpSpPr>
          <p:sp>
            <p:nvSpPr>
              <p:cNvPr id="132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4049299" y="3171171"/>
                <a:ext cx="126841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621550" y="3113592"/>
            <a:ext cx="2050703" cy="1203960"/>
            <a:chOff x="6621549" y="3113591"/>
            <a:chExt cx="2050703" cy="1203960"/>
          </a:xfrm>
        </p:grpSpPr>
        <p:sp>
          <p:nvSpPr>
            <p:cNvPr id="129" name="矩形 1"/>
            <p:cNvSpPr>
              <a:spLocks noChangeArrowheads="1"/>
            </p:cNvSpPr>
            <p:nvPr/>
          </p:nvSpPr>
          <p:spPr bwMode="auto">
            <a:xfrm>
              <a:off x="6839278" y="3113591"/>
              <a:ext cx="1832974" cy="120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75" tIns="48388" rIns="96775" bIns="48388">
              <a:spAutoFit/>
            </a:bodyPr>
            <a:lstStyle/>
            <a:p>
              <a:pPr algn="just" defTabSz="967740">
                <a:lnSpc>
                  <a:spcPct val="150000"/>
                </a:lnSpc>
              </a:pPr>
              <a:r>
                <a:rPr lang="en-US" altLang="zh-CN" sz="1600" b="1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Result:</a:t>
              </a:r>
              <a:endParaRPr lang="en-US" altLang="zh-CN" sz="16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>
                <a:lnSpc>
                  <a:spcPct val="150000"/>
                </a:lnSpc>
              </a:pPr>
              <a:r>
                <a:rPr lang="en-US" altLang="zh-CN" sz="16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</a:t>
              </a:r>
              <a:r>
                <a:rPr lang="zh-CN" altLang="en-US" sz="16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页面正常</a:t>
              </a:r>
              <a:endPara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>
                <a:lnSpc>
                  <a:spcPct val="150000"/>
                </a:lnSpc>
              </a:pPr>
              <a:r>
                <a:rPr lang="en-US" altLang="zh-CN" sz="16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6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r>
                <a:rPr lang="en-US" altLang="zh-CN" sz="16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6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</a:t>
              </a:r>
              <a:endParaRPr lang="zh-CN" altLang="zh-CN" sz="16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36" name="组合 13321"/>
            <p:cNvGrpSpPr/>
            <p:nvPr/>
          </p:nvGrpSpPr>
          <p:grpSpPr bwMode="auto">
            <a:xfrm>
              <a:off x="6621549" y="3253608"/>
              <a:ext cx="224480" cy="220028"/>
              <a:chOff x="1057275" y="3008313"/>
              <a:chExt cx="368300" cy="368300"/>
            </a:xfrm>
          </p:grpSpPr>
          <p:sp>
            <p:nvSpPr>
              <p:cNvPr id="137" name="Freeform 11"/>
              <p:cNvSpPr/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52015625 w 216"/>
                  <a:gd name="T1" fmla="*/ 0 h 216"/>
                  <a:gd name="T2" fmla="*/ 252015625 w 216"/>
                  <a:gd name="T3" fmla="*/ 0 h 216"/>
                  <a:gd name="T4" fmla="*/ 201612500 w 216"/>
                  <a:gd name="T5" fmla="*/ 5040313 h 216"/>
                  <a:gd name="T6" fmla="*/ 156249688 w 216"/>
                  <a:gd name="T7" fmla="*/ 25201563 h 216"/>
                  <a:gd name="T8" fmla="*/ 115927188 w 216"/>
                  <a:gd name="T9" fmla="*/ 45362813 h 216"/>
                  <a:gd name="T10" fmla="*/ 75604688 w 216"/>
                  <a:gd name="T11" fmla="*/ 80645000 h 216"/>
                  <a:gd name="T12" fmla="*/ 75604688 w 216"/>
                  <a:gd name="T13" fmla="*/ 80645000 h 216"/>
                  <a:gd name="T14" fmla="*/ 40322500 w 216"/>
                  <a:gd name="T15" fmla="*/ 120967500 h 216"/>
                  <a:gd name="T16" fmla="*/ 15120938 w 216"/>
                  <a:gd name="T17" fmla="*/ 171370625 h 216"/>
                  <a:gd name="T18" fmla="*/ 0 w 216"/>
                  <a:gd name="T19" fmla="*/ 221773750 h 216"/>
                  <a:gd name="T20" fmla="*/ 0 w 216"/>
                  <a:gd name="T21" fmla="*/ 272176875 h 216"/>
                  <a:gd name="T22" fmla="*/ 0 w 216"/>
                  <a:gd name="T23" fmla="*/ 322580000 h 216"/>
                  <a:gd name="T24" fmla="*/ 15120938 w 216"/>
                  <a:gd name="T25" fmla="*/ 372983125 h 216"/>
                  <a:gd name="T26" fmla="*/ 40322500 w 216"/>
                  <a:gd name="T27" fmla="*/ 423386250 h 216"/>
                  <a:gd name="T28" fmla="*/ 75604688 w 216"/>
                  <a:gd name="T29" fmla="*/ 463708750 h 216"/>
                  <a:gd name="T30" fmla="*/ 75604688 w 216"/>
                  <a:gd name="T31" fmla="*/ 463708750 h 216"/>
                  <a:gd name="T32" fmla="*/ 120967500 w 216"/>
                  <a:gd name="T33" fmla="*/ 498990938 h 216"/>
                  <a:gd name="T34" fmla="*/ 166330313 w 216"/>
                  <a:gd name="T35" fmla="*/ 524192500 h 216"/>
                  <a:gd name="T36" fmla="*/ 216733438 w 216"/>
                  <a:gd name="T37" fmla="*/ 539313438 h 216"/>
                  <a:gd name="T38" fmla="*/ 272176875 w 216"/>
                  <a:gd name="T39" fmla="*/ 544353750 h 216"/>
                  <a:gd name="T40" fmla="*/ 322580000 w 216"/>
                  <a:gd name="T41" fmla="*/ 539313438 h 216"/>
                  <a:gd name="T42" fmla="*/ 372983125 w 216"/>
                  <a:gd name="T43" fmla="*/ 524192500 h 216"/>
                  <a:gd name="T44" fmla="*/ 423386250 w 216"/>
                  <a:gd name="T45" fmla="*/ 498990938 h 216"/>
                  <a:gd name="T46" fmla="*/ 463708750 w 216"/>
                  <a:gd name="T47" fmla="*/ 463708750 h 216"/>
                  <a:gd name="T48" fmla="*/ 463708750 w 216"/>
                  <a:gd name="T49" fmla="*/ 463708750 h 216"/>
                  <a:gd name="T50" fmla="*/ 498990938 w 216"/>
                  <a:gd name="T51" fmla="*/ 428426563 h 216"/>
                  <a:gd name="T52" fmla="*/ 519152188 w 216"/>
                  <a:gd name="T53" fmla="*/ 383063750 h 216"/>
                  <a:gd name="T54" fmla="*/ 534273125 w 216"/>
                  <a:gd name="T55" fmla="*/ 337700938 h 216"/>
                  <a:gd name="T56" fmla="*/ 544353750 w 216"/>
                  <a:gd name="T57" fmla="*/ 292338125 h 216"/>
                  <a:gd name="T58" fmla="*/ 252015625 w 216"/>
                  <a:gd name="T59" fmla="*/ 292338125 h 216"/>
                  <a:gd name="T60" fmla="*/ 252015625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12"/>
              <p:cNvSpPr/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6733438 w 118"/>
                  <a:gd name="T1" fmla="*/ 80645000 h 116"/>
                  <a:gd name="T2" fmla="*/ 216733438 w 118"/>
                  <a:gd name="T3" fmla="*/ 80645000 h 116"/>
                  <a:gd name="T4" fmla="*/ 196572188 w 118"/>
                  <a:gd name="T5" fmla="*/ 60483750 h 116"/>
                  <a:gd name="T6" fmla="*/ 171370625 w 118"/>
                  <a:gd name="T7" fmla="*/ 40322500 h 116"/>
                  <a:gd name="T8" fmla="*/ 141128750 w 118"/>
                  <a:gd name="T9" fmla="*/ 25201563 h 116"/>
                  <a:gd name="T10" fmla="*/ 115927188 w 118"/>
                  <a:gd name="T11" fmla="*/ 15120938 h 116"/>
                  <a:gd name="T12" fmla="*/ 90725625 w 118"/>
                  <a:gd name="T13" fmla="*/ 5040313 h 116"/>
                  <a:gd name="T14" fmla="*/ 60483750 w 118"/>
                  <a:gd name="T15" fmla="*/ 0 h 116"/>
                  <a:gd name="T16" fmla="*/ 30241875 w 118"/>
                  <a:gd name="T17" fmla="*/ 0 h 116"/>
                  <a:gd name="T18" fmla="*/ 0 w 118"/>
                  <a:gd name="T19" fmla="*/ 0 h 116"/>
                  <a:gd name="T20" fmla="*/ 0 w 118"/>
                  <a:gd name="T21" fmla="*/ 292338125 h 116"/>
                  <a:gd name="T22" fmla="*/ 297378438 w 118"/>
                  <a:gd name="T23" fmla="*/ 292338125 h 116"/>
                  <a:gd name="T24" fmla="*/ 297378438 w 118"/>
                  <a:gd name="T25" fmla="*/ 292338125 h 116"/>
                  <a:gd name="T26" fmla="*/ 297378438 w 118"/>
                  <a:gd name="T27" fmla="*/ 267136563 h 116"/>
                  <a:gd name="T28" fmla="*/ 297378438 w 118"/>
                  <a:gd name="T29" fmla="*/ 236894688 h 116"/>
                  <a:gd name="T30" fmla="*/ 287297813 w 118"/>
                  <a:gd name="T31" fmla="*/ 206652813 h 116"/>
                  <a:gd name="T32" fmla="*/ 282257500 w 118"/>
                  <a:gd name="T33" fmla="*/ 181451250 h 116"/>
                  <a:gd name="T34" fmla="*/ 272176875 w 118"/>
                  <a:gd name="T35" fmla="*/ 151209375 h 116"/>
                  <a:gd name="T36" fmla="*/ 257055938 w 118"/>
                  <a:gd name="T37" fmla="*/ 126007813 h 116"/>
                  <a:gd name="T38" fmla="*/ 236894688 w 118"/>
                  <a:gd name="T39" fmla="*/ 100806250 h 116"/>
                  <a:gd name="T40" fmla="*/ 216733438 w 118"/>
                  <a:gd name="T41" fmla="*/ 80645000 h 116"/>
                  <a:gd name="T42" fmla="*/ 216733438 w 118"/>
                  <a:gd name="T43" fmla="*/ 80645000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549647" y="3115258"/>
            <a:ext cx="2076020" cy="1573530"/>
            <a:chOff x="1549646" y="3115259"/>
            <a:chExt cx="2076020" cy="1573531"/>
          </a:xfrm>
        </p:grpSpPr>
        <p:sp>
          <p:nvSpPr>
            <p:cNvPr id="128" name="矩形 1"/>
            <p:cNvSpPr>
              <a:spLocks noChangeArrowheads="1"/>
            </p:cNvSpPr>
            <p:nvPr/>
          </p:nvSpPr>
          <p:spPr bwMode="auto">
            <a:xfrm>
              <a:off x="1792692" y="3115259"/>
              <a:ext cx="1832974" cy="1573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75" tIns="48388" rIns="96775" bIns="48388">
              <a:spAutoFit/>
            </a:bodyPr>
            <a:lstStyle/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Action:</a:t>
              </a:r>
              <a:endPara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参照测试手册测试</a:t>
              </a:r>
              <a:endPara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修改部分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endPara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96774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9" name="组合 13322"/>
            <p:cNvGrpSpPr/>
            <p:nvPr/>
          </p:nvGrpSpPr>
          <p:grpSpPr bwMode="auto">
            <a:xfrm>
              <a:off x="1549646" y="3215270"/>
              <a:ext cx="222792" cy="235030"/>
              <a:chOff x="1946500" y="2659080"/>
              <a:chExt cx="249236" cy="264850"/>
            </a:xfrm>
          </p:grpSpPr>
          <p:sp>
            <p:nvSpPr>
              <p:cNvPr id="140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67740"/>
                <a:endParaRPr lang="zh-CN" altLang="en-US" sz="1900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451752" y="1920109"/>
            <a:ext cx="7024712" cy="2296955"/>
            <a:chOff x="1451752" y="1920109"/>
            <a:chExt cx="7024712" cy="2296955"/>
          </a:xfrm>
        </p:grpSpPr>
        <p:sp>
          <p:nvSpPr>
            <p:cNvPr id="125" name="任意多边形 124"/>
            <p:cNvSpPr/>
            <p:nvPr/>
          </p:nvSpPr>
          <p:spPr>
            <a:xfrm flipH="1">
              <a:off x="1451752" y="1920109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1461881" y="3521977"/>
              <a:ext cx="2587429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5544718" y="1930110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5591977" y="3521977"/>
              <a:ext cx="2884487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40">
                <a:defRPr/>
              </a:pPr>
              <a:endParaRPr lang="zh-CN" altLang="en-US" sz="1900" kern="0" dirty="0">
                <a:solidFill>
                  <a:sysClr val="window" lastClr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315985" y="2528519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5494084" y="2535185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8" name="Oval 54"/>
            <p:cNvSpPr>
              <a:spLocks noChangeArrowheads="1"/>
            </p:cNvSpPr>
            <p:nvPr/>
          </p:nvSpPr>
          <p:spPr bwMode="auto">
            <a:xfrm>
              <a:off x="5544719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4013865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40"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4170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中国移动网盘三期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5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5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8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ldLvl="0" animBg="1"/>
      <p:bldP spid="52" grpId="0" bldLvl="0" autoUpdateAnimBg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3274571" cy="645160"/>
            <a:chOff x="4987766" y="306351"/>
            <a:chExt cx="3274571" cy="645160"/>
          </a:xfrm>
        </p:grpSpPr>
        <p:sp>
          <p:nvSpPr>
            <p:cNvPr id="31" name="TextBox 85"/>
            <p:cNvSpPr txBox="1"/>
            <p:nvPr/>
          </p:nvSpPr>
          <p:spPr>
            <a:xfrm>
              <a:off x="5256760" y="306351"/>
              <a:ext cx="3005577" cy="64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自我成长</a:t>
              </a:r>
              <a:endPara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/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延迟符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3085</Words>
  <Application>WPS 演示</Application>
  <PresentationFormat>自定义</PresentationFormat>
  <Paragraphs>753</Paragraphs>
  <Slides>41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方正兰亭细黑_GBK_M</vt:lpstr>
      <vt:lpstr>Calibri</vt:lpstr>
      <vt:lpstr>Arial Unicode MS</vt:lpstr>
      <vt:lpstr>方正兰亭黑_GBK</vt:lpstr>
      <vt:lpstr>Calibri</vt:lpstr>
      <vt:lpstr>Impact</vt:lpstr>
      <vt:lpstr>Gill Sans</vt:lpstr>
      <vt:lpstr>Bebas Neue</vt:lpstr>
      <vt:lpstr>Lato Light</vt:lpstr>
      <vt:lpstr>黑体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Administrator</cp:lastModifiedBy>
  <cp:revision>543</cp:revision>
  <dcterms:created xsi:type="dcterms:W3CDTF">2013-07-25T03:25:00Z</dcterms:created>
  <dcterms:modified xsi:type="dcterms:W3CDTF">2017-12-19T08:43:55Z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