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10302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98264" y="0"/>
            <a:ext cx="4745735" cy="600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9136" cy="101803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51815"/>
            <a:ext cx="9144000" cy="90220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4011" y="3203829"/>
            <a:ext cx="2005329" cy="421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014" y="2225802"/>
            <a:ext cx="8649970" cy="222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1496" y="2231135"/>
            <a:ext cx="3636263" cy="5394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52" y="307847"/>
            <a:ext cx="4114800" cy="37978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844" y="4823841"/>
            <a:ext cx="701865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 marR="5080" indent="-1372235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2400" b="1" spc="-145" dirty="0">
                <a:latin typeface="Times New Roman"/>
                <a:cs typeface="Times New Roman"/>
              </a:rPr>
              <a:t>NAMES:-</a:t>
            </a:r>
            <a:r>
              <a:rPr sz="2400" b="1" spc="-145">
                <a:latin typeface="Times New Roman"/>
                <a:cs typeface="Times New Roman"/>
              </a:rPr>
              <a:t>	</a:t>
            </a:r>
            <a:r>
              <a:rPr lang="en-US" sz="2400" b="1" spc="-1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SAYED OMAR  AABID</a:t>
            </a:r>
            <a:r>
              <a:rPr sz="2400" b="1" spc="120" smtClean="0">
                <a:solidFill>
                  <a:srgbClr val="FFFFFF"/>
                </a:solidFill>
                <a:latin typeface="Times New Roman"/>
                <a:cs typeface="Times New Roman"/>
              </a:rPr>
              <a:t>(2100290110189</a:t>
            </a:r>
            <a:r>
              <a:rPr sz="2400" b="1" spc="12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sz="2400" b="1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5" dirty="0" smtClean="0">
                <a:solidFill>
                  <a:srgbClr val="FFFFFF"/>
                </a:solidFill>
                <a:latin typeface="Times New Roman"/>
                <a:cs typeface="Times New Roman"/>
              </a:rPr>
              <a:t>SHIV SHEKHAR</a:t>
            </a:r>
            <a:r>
              <a:rPr sz="2400" b="1" spc="26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400" b="1" spc="220" smtClean="0">
                <a:solidFill>
                  <a:srgbClr val="FFFFFF"/>
                </a:solidFill>
                <a:latin typeface="Times New Roman"/>
                <a:cs typeface="Times New Roman"/>
              </a:rPr>
              <a:t>210</a:t>
            </a:r>
            <a:r>
              <a:rPr sz="2400" b="1" spc="210" smtClean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400" b="1" spc="225" smtClean="0">
                <a:solidFill>
                  <a:srgbClr val="FFFFFF"/>
                </a:solidFill>
                <a:latin typeface="Times New Roman"/>
                <a:cs typeface="Times New Roman"/>
              </a:rPr>
              <a:t>2901101</a:t>
            </a:r>
            <a:r>
              <a:rPr lang="en-US" sz="2400" b="1" spc="2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54</a:t>
            </a:r>
            <a:r>
              <a:rPr sz="2400" b="1" spc="220" smtClean="0">
                <a:solidFill>
                  <a:srgbClr val="FFFFFF"/>
                </a:solidFill>
                <a:latin typeface="Times New Roman"/>
                <a:cs typeface="Times New Roman"/>
              </a:rPr>
              <a:t>)  </a:t>
            </a:r>
            <a:endParaRPr lang="en-US" sz="2400" b="1" spc="-229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384300" marR="5080" indent="-1372235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lang="en-US" sz="2400" b="1" spc="-2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	SHIVAM  YADAV</a:t>
            </a:r>
            <a:r>
              <a:rPr sz="2400" b="1" spc="11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25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400" b="1" spc="220" smtClean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r>
              <a:rPr sz="2400" b="1" spc="225" smtClean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400" b="1" spc="210" smtClean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400" b="1" spc="235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400" b="1" spc="215" smtClean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r>
              <a:rPr sz="2400" b="1" spc="210" smtClean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400" b="1" spc="220" smtClean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lang="en-US" sz="2400" b="1" spc="2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56</a:t>
            </a:r>
            <a:r>
              <a:rPr sz="2400" b="1" spc="22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191" y="1063752"/>
            <a:ext cx="835761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20952"/>
            <a:ext cx="7336535" cy="48280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05000"/>
            <a:ext cx="6781800" cy="4800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775" y="911174"/>
            <a:ext cx="19113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310" dirty="0">
                <a:solidFill>
                  <a:srgbClr val="000000"/>
                </a:solidFill>
                <a:latin typeface="Times New Roman"/>
                <a:cs typeface="Times New Roman"/>
              </a:rPr>
              <a:t>OUTPUT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5008" y="981455"/>
            <a:ext cx="792480" cy="713740"/>
            <a:chOff x="445008" y="981455"/>
            <a:chExt cx="792480" cy="713740"/>
          </a:xfrm>
        </p:grpSpPr>
        <p:sp>
          <p:nvSpPr>
            <p:cNvPr id="5" name="object 5"/>
            <p:cNvSpPr/>
            <p:nvPr/>
          </p:nvSpPr>
          <p:spPr>
            <a:xfrm>
              <a:off x="457200" y="993647"/>
              <a:ext cx="765175" cy="685800"/>
            </a:xfrm>
            <a:custGeom>
              <a:avLst/>
              <a:gdLst/>
              <a:ahLst/>
              <a:cxnLst/>
              <a:rect l="l" t="t" r="r" b="b"/>
              <a:pathLst>
                <a:path w="765175" h="685800">
                  <a:moveTo>
                    <a:pt x="514096" y="0"/>
                  </a:moveTo>
                  <a:lnTo>
                    <a:pt x="382333" y="184150"/>
                  </a:lnTo>
                  <a:lnTo>
                    <a:pt x="295668" y="72898"/>
                  </a:lnTo>
                  <a:lnTo>
                    <a:pt x="258851" y="200660"/>
                  </a:lnTo>
                  <a:lnTo>
                    <a:pt x="13106" y="72898"/>
                  </a:lnTo>
                  <a:lnTo>
                    <a:pt x="163791" y="241807"/>
                  </a:lnTo>
                  <a:lnTo>
                    <a:pt x="0" y="273557"/>
                  </a:lnTo>
                  <a:lnTo>
                    <a:pt x="131762" y="373888"/>
                  </a:lnTo>
                  <a:lnTo>
                    <a:pt x="4787" y="463168"/>
                  </a:lnTo>
                  <a:lnTo>
                    <a:pt x="200621" y="442467"/>
                  </a:lnTo>
                  <a:lnTo>
                    <a:pt x="168579" y="559307"/>
                  </a:lnTo>
                  <a:lnTo>
                    <a:pt x="273113" y="496188"/>
                  </a:lnTo>
                  <a:lnTo>
                    <a:pt x="300380" y="685800"/>
                  </a:lnTo>
                  <a:lnTo>
                    <a:pt x="372846" y="474217"/>
                  </a:lnTo>
                  <a:lnTo>
                    <a:pt x="468960" y="626617"/>
                  </a:lnTo>
                  <a:lnTo>
                    <a:pt x="496316" y="458977"/>
                  </a:lnTo>
                  <a:lnTo>
                    <a:pt x="642366" y="574548"/>
                  </a:lnTo>
                  <a:lnTo>
                    <a:pt x="596049" y="410972"/>
                  </a:lnTo>
                  <a:lnTo>
                    <a:pt x="764666" y="421893"/>
                  </a:lnTo>
                  <a:lnTo>
                    <a:pt x="623303" y="332613"/>
                  </a:lnTo>
                  <a:lnTo>
                    <a:pt x="746861" y="258317"/>
                  </a:lnTo>
                  <a:lnTo>
                    <a:pt x="591261" y="232282"/>
                  </a:lnTo>
                  <a:lnTo>
                    <a:pt x="650671" y="141477"/>
                  </a:lnTo>
                  <a:lnTo>
                    <a:pt x="501103" y="169037"/>
                  </a:lnTo>
                  <a:lnTo>
                    <a:pt x="514096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724" y="995171"/>
              <a:ext cx="765175" cy="685800"/>
            </a:xfrm>
            <a:custGeom>
              <a:avLst/>
              <a:gdLst/>
              <a:ahLst/>
              <a:cxnLst/>
              <a:rect l="l" t="t" r="r" b="b"/>
              <a:pathLst>
                <a:path w="765175" h="685800">
                  <a:moveTo>
                    <a:pt x="382333" y="184150"/>
                  </a:moveTo>
                  <a:lnTo>
                    <a:pt x="514095" y="0"/>
                  </a:lnTo>
                  <a:lnTo>
                    <a:pt x="501103" y="169037"/>
                  </a:lnTo>
                  <a:lnTo>
                    <a:pt x="650671" y="141477"/>
                  </a:lnTo>
                  <a:lnTo>
                    <a:pt x="591261" y="232282"/>
                  </a:lnTo>
                  <a:lnTo>
                    <a:pt x="746861" y="258317"/>
                  </a:lnTo>
                  <a:lnTo>
                    <a:pt x="623303" y="332613"/>
                  </a:lnTo>
                  <a:lnTo>
                    <a:pt x="764667" y="421893"/>
                  </a:lnTo>
                  <a:lnTo>
                    <a:pt x="596049" y="410972"/>
                  </a:lnTo>
                  <a:lnTo>
                    <a:pt x="642353" y="574548"/>
                  </a:lnTo>
                  <a:lnTo>
                    <a:pt x="496316" y="458977"/>
                  </a:lnTo>
                  <a:lnTo>
                    <a:pt x="468960" y="626617"/>
                  </a:lnTo>
                  <a:lnTo>
                    <a:pt x="372846" y="474217"/>
                  </a:lnTo>
                  <a:lnTo>
                    <a:pt x="300380" y="685800"/>
                  </a:lnTo>
                  <a:lnTo>
                    <a:pt x="273113" y="496188"/>
                  </a:lnTo>
                  <a:lnTo>
                    <a:pt x="168579" y="559307"/>
                  </a:lnTo>
                  <a:lnTo>
                    <a:pt x="200621" y="442467"/>
                  </a:lnTo>
                  <a:lnTo>
                    <a:pt x="4787" y="463168"/>
                  </a:lnTo>
                  <a:lnTo>
                    <a:pt x="131762" y="373888"/>
                  </a:lnTo>
                  <a:lnTo>
                    <a:pt x="0" y="273557"/>
                  </a:lnTo>
                  <a:lnTo>
                    <a:pt x="163791" y="241807"/>
                  </a:lnTo>
                  <a:lnTo>
                    <a:pt x="13106" y="72898"/>
                  </a:lnTo>
                  <a:lnTo>
                    <a:pt x="258851" y="200660"/>
                  </a:lnTo>
                  <a:lnTo>
                    <a:pt x="295668" y="72898"/>
                  </a:lnTo>
                  <a:lnTo>
                    <a:pt x="382333" y="184150"/>
                  </a:lnTo>
                  <a:close/>
                </a:path>
              </a:pathLst>
            </a:custGeom>
            <a:ln w="27432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2133600"/>
            <a:ext cx="5257800" cy="1066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9800" y="3962400"/>
            <a:ext cx="2859024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914400"/>
            <a:ext cx="7114032" cy="5394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400" y="1600200"/>
            <a:ext cx="923290" cy="508634"/>
            <a:chOff x="914400" y="1600200"/>
            <a:chExt cx="923290" cy="508634"/>
          </a:xfrm>
        </p:grpSpPr>
        <p:sp>
          <p:nvSpPr>
            <p:cNvPr id="4" name="object 4"/>
            <p:cNvSpPr/>
            <p:nvPr/>
          </p:nvSpPr>
          <p:spPr>
            <a:xfrm>
              <a:off x="923544" y="1609344"/>
              <a:ext cx="901700" cy="484505"/>
            </a:xfrm>
            <a:custGeom>
              <a:avLst/>
              <a:gdLst/>
              <a:ahLst/>
              <a:cxnLst/>
              <a:rect l="l" t="t" r="r" b="b"/>
              <a:pathLst>
                <a:path w="901700" h="484505">
                  <a:moveTo>
                    <a:pt x="659511" y="0"/>
                  </a:moveTo>
                  <a:lnTo>
                    <a:pt x="659511" y="121030"/>
                  </a:lnTo>
                  <a:lnTo>
                    <a:pt x="0" y="121030"/>
                  </a:lnTo>
                  <a:lnTo>
                    <a:pt x="0" y="363219"/>
                  </a:lnTo>
                  <a:lnTo>
                    <a:pt x="659511" y="363219"/>
                  </a:lnTo>
                  <a:lnTo>
                    <a:pt x="659511" y="484250"/>
                  </a:lnTo>
                  <a:lnTo>
                    <a:pt x="901700" y="242188"/>
                  </a:lnTo>
                  <a:lnTo>
                    <a:pt x="659511" y="0"/>
                  </a:lnTo>
                  <a:close/>
                </a:path>
              </a:pathLst>
            </a:custGeom>
            <a:solidFill>
              <a:srgbClr val="0D6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1" y="1612391"/>
              <a:ext cx="899160" cy="484505"/>
            </a:xfrm>
            <a:custGeom>
              <a:avLst/>
              <a:gdLst/>
              <a:ahLst/>
              <a:cxnLst/>
              <a:rect l="l" t="t" r="r" b="b"/>
              <a:pathLst>
                <a:path w="899160" h="484505">
                  <a:moveTo>
                    <a:pt x="0" y="121031"/>
                  </a:moveTo>
                  <a:lnTo>
                    <a:pt x="657225" y="121031"/>
                  </a:lnTo>
                  <a:lnTo>
                    <a:pt x="657225" y="0"/>
                  </a:lnTo>
                  <a:lnTo>
                    <a:pt x="898652" y="242188"/>
                  </a:lnTo>
                  <a:lnTo>
                    <a:pt x="657225" y="484250"/>
                  </a:lnTo>
                  <a:lnTo>
                    <a:pt x="657225" y="363220"/>
                  </a:lnTo>
                  <a:lnTo>
                    <a:pt x="0" y="363220"/>
                  </a:lnTo>
                  <a:lnTo>
                    <a:pt x="0" y="121031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14400" y="3276600"/>
            <a:ext cx="850900" cy="508634"/>
            <a:chOff x="914400" y="3276600"/>
            <a:chExt cx="850900" cy="508634"/>
          </a:xfrm>
        </p:grpSpPr>
        <p:sp>
          <p:nvSpPr>
            <p:cNvPr id="7" name="object 7"/>
            <p:cNvSpPr/>
            <p:nvPr/>
          </p:nvSpPr>
          <p:spPr>
            <a:xfrm>
              <a:off x="923544" y="3285744"/>
              <a:ext cx="826135" cy="484505"/>
            </a:xfrm>
            <a:custGeom>
              <a:avLst/>
              <a:gdLst/>
              <a:ahLst/>
              <a:cxnLst/>
              <a:rect l="l" t="t" r="r" b="b"/>
              <a:pathLst>
                <a:path w="826135" h="484504">
                  <a:moveTo>
                    <a:pt x="583692" y="0"/>
                  </a:moveTo>
                  <a:lnTo>
                    <a:pt x="583692" y="121030"/>
                  </a:lnTo>
                  <a:lnTo>
                    <a:pt x="0" y="121030"/>
                  </a:lnTo>
                  <a:lnTo>
                    <a:pt x="0" y="363219"/>
                  </a:lnTo>
                  <a:lnTo>
                    <a:pt x="583692" y="363219"/>
                  </a:lnTo>
                  <a:lnTo>
                    <a:pt x="583692" y="484250"/>
                  </a:lnTo>
                  <a:lnTo>
                    <a:pt x="826007" y="242061"/>
                  </a:lnTo>
                  <a:lnTo>
                    <a:pt x="583692" y="0"/>
                  </a:lnTo>
                  <a:close/>
                </a:path>
              </a:pathLst>
            </a:custGeom>
            <a:solidFill>
              <a:srgbClr val="0D6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6591" y="3288791"/>
              <a:ext cx="826135" cy="484505"/>
            </a:xfrm>
            <a:custGeom>
              <a:avLst/>
              <a:gdLst/>
              <a:ahLst/>
              <a:cxnLst/>
              <a:rect l="l" t="t" r="r" b="b"/>
              <a:pathLst>
                <a:path w="826135" h="484504">
                  <a:moveTo>
                    <a:pt x="0" y="121031"/>
                  </a:moveTo>
                  <a:lnTo>
                    <a:pt x="583692" y="121031"/>
                  </a:lnTo>
                  <a:lnTo>
                    <a:pt x="583692" y="0"/>
                  </a:lnTo>
                  <a:lnTo>
                    <a:pt x="826008" y="242188"/>
                  </a:lnTo>
                  <a:lnTo>
                    <a:pt x="583692" y="484251"/>
                  </a:lnTo>
                  <a:lnTo>
                    <a:pt x="583692" y="363220"/>
                  </a:lnTo>
                  <a:lnTo>
                    <a:pt x="0" y="363220"/>
                  </a:lnTo>
                  <a:lnTo>
                    <a:pt x="0" y="121031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17447" y="4270247"/>
            <a:ext cx="789305" cy="511809"/>
            <a:chOff x="917447" y="4270247"/>
            <a:chExt cx="789305" cy="511809"/>
          </a:xfrm>
        </p:grpSpPr>
        <p:sp>
          <p:nvSpPr>
            <p:cNvPr id="10" name="object 10"/>
            <p:cNvSpPr/>
            <p:nvPr/>
          </p:nvSpPr>
          <p:spPr>
            <a:xfrm>
              <a:off x="929639" y="4282439"/>
              <a:ext cx="762000" cy="484505"/>
            </a:xfrm>
            <a:custGeom>
              <a:avLst/>
              <a:gdLst/>
              <a:ahLst/>
              <a:cxnLst/>
              <a:rect l="l" t="t" r="r" b="b"/>
              <a:pathLst>
                <a:path w="762000" h="484504">
                  <a:moveTo>
                    <a:pt x="519938" y="0"/>
                  </a:moveTo>
                  <a:lnTo>
                    <a:pt x="519938" y="121031"/>
                  </a:lnTo>
                  <a:lnTo>
                    <a:pt x="0" y="121031"/>
                  </a:lnTo>
                  <a:lnTo>
                    <a:pt x="0" y="363093"/>
                  </a:lnTo>
                  <a:lnTo>
                    <a:pt x="519938" y="363093"/>
                  </a:lnTo>
                  <a:lnTo>
                    <a:pt x="519938" y="484124"/>
                  </a:lnTo>
                  <a:lnTo>
                    <a:pt x="761618" y="242062"/>
                  </a:lnTo>
                  <a:lnTo>
                    <a:pt x="519938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1163" y="4283963"/>
              <a:ext cx="762000" cy="484505"/>
            </a:xfrm>
            <a:custGeom>
              <a:avLst/>
              <a:gdLst/>
              <a:ahLst/>
              <a:cxnLst/>
              <a:rect l="l" t="t" r="r" b="b"/>
              <a:pathLst>
                <a:path w="762000" h="484504">
                  <a:moveTo>
                    <a:pt x="0" y="121031"/>
                  </a:moveTo>
                  <a:lnTo>
                    <a:pt x="519938" y="121031"/>
                  </a:lnTo>
                  <a:lnTo>
                    <a:pt x="519938" y="0"/>
                  </a:lnTo>
                  <a:lnTo>
                    <a:pt x="761619" y="242062"/>
                  </a:lnTo>
                  <a:lnTo>
                    <a:pt x="519938" y="484124"/>
                  </a:lnTo>
                  <a:lnTo>
                    <a:pt x="519938" y="363093"/>
                  </a:lnTo>
                  <a:lnTo>
                    <a:pt x="0" y="363093"/>
                  </a:lnTo>
                  <a:lnTo>
                    <a:pt x="0" y="121031"/>
                  </a:lnTo>
                  <a:close/>
                </a:path>
              </a:pathLst>
            </a:custGeom>
            <a:ln w="27432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17447" y="6175247"/>
            <a:ext cx="789305" cy="511809"/>
            <a:chOff x="917447" y="6175247"/>
            <a:chExt cx="789305" cy="511809"/>
          </a:xfrm>
        </p:grpSpPr>
        <p:sp>
          <p:nvSpPr>
            <p:cNvPr id="13" name="object 13"/>
            <p:cNvSpPr/>
            <p:nvPr/>
          </p:nvSpPr>
          <p:spPr>
            <a:xfrm>
              <a:off x="929639" y="6187439"/>
              <a:ext cx="762000" cy="484505"/>
            </a:xfrm>
            <a:custGeom>
              <a:avLst/>
              <a:gdLst/>
              <a:ahLst/>
              <a:cxnLst/>
              <a:rect l="l" t="t" r="r" b="b"/>
              <a:pathLst>
                <a:path w="762000" h="484504">
                  <a:moveTo>
                    <a:pt x="519938" y="0"/>
                  </a:moveTo>
                  <a:lnTo>
                    <a:pt x="519938" y="121031"/>
                  </a:lnTo>
                  <a:lnTo>
                    <a:pt x="0" y="121031"/>
                  </a:lnTo>
                  <a:lnTo>
                    <a:pt x="0" y="363093"/>
                  </a:lnTo>
                  <a:lnTo>
                    <a:pt x="519938" y="363093"/>
                  </a:lnTo>
                  <a:lnTo>
                    <a:pt x="519938" y="484124"/>
                  </a:lnTo>
                  <a:lnTo>
                    <a:pt x="761618" y="242062"/>
                  </a:lnTo>
                  <a:lnTo>
                    <a:pt x="519938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1163" y="6188963"/>
              <a:ext cx="762000" cy="484505"/>
            </a:xfrm>
            <a:custGeom>
              <a:avLst/>
              <a:gdLst/>
              <a:ahLst/>
              <a:cxnLst/>
              <a:rect l="l" t="t" r="r" b="b"/>
              <a:pathLst>
                <a:path w="762000" h="484504">
                  <a:moveTo>
                    <a:pt x="0" y="121031"/>
                  </a:moveTo>
                  <a:lnTo>
                    <a:pt x="519938" y="121031"/>
                  </a:lnTo>
                  <a:lnTo>
                    <a:pt x="519938" y="0"/>
                  </a:lnTo>
                  <a:lnTo>
                    <a:pt x="761619" y="242062"/>
                  </a:lnTo>
                  <a:lnTo>
                    <a:pt x="519938" y="484124"/>
                  </a:lnTo>
                  <a:lnTo>
                    <a:pt x="519938" y="363093"/>
                  </a:lnTo>
                  <a:lnTo>
                    <a:pt x="0" y="363093"/>
                  </a:lnTo>
                  <a:lnTo>
                    <a:pt x="0" y="121031"/>
                  </a:lnTo>
                  <a:close/>
                </a:path>
              </a:pathLst>
            </a:custGeom>
            <a:ln w="27432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33726" y="1590243"/>
            <a:ext cx="2359025" cy="1076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10"/>
              </a:spcBef>
            </a:pPr>
            <a:r>
              <a:rPr sz="1600" b="1" spc="-220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TOOLSANDTECHNOLOGIES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3726" y="3374517"/>
            <a:ext cx="24345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600" b="1" spc="-19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16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6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6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600" b="1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6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sz="16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33726" y="4353001"/>
            <a:ext cx="130429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6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6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6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6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6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9325" y="5329173"/>
            <a:ext cx="13785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URC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6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b="1" spc="-2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33726" y="6307632"/>
            <a:ext cx="75501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b="1" spc="-19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600" b="1" spc="-18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600" b="1" spc="-19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14400" y="2362200"/>
            <a:ext cx="850900" cy="508634"/>
            <a:chOff x="914400" y="2362200"/>
            <a:chExt cx="850900" cy="508634"/>
          </a:xfrm>
        </p:grpSpPr>
        <p:sp>
          <p:nvSpPr>
            <p:cNvPr id="21" name="object 21"/>
            <p:cNvSpPr/>
            <p:nvPr/>
          </p:nvSpPr>
          <p:spPr>
            <a:xfrm>
              <a:off x="923544" y="2371344"/>
              <a:ext cx="826135" cy="484505"/>
            </a:xfrm>
            <a:custGeom>
              <a:avLst/>
              <a:gdLst/>
              <a:ahLst/>
              <a:cxnLst/>
              <a:rect l="l" t="t" r="r" b="b"/>
              <a:pathLst>
                <a:path w="826135" h="484505">
                  <a:moveTo>
                    <a:pt x="583692" y="0"/>
                  </a:moveTo>
                  <a:lnTo>
                    <a:pt x="583692" y="121030"/>
                  </a:lnTo>
                  <a:lnTo>
                    <a:pt x="0" y="121030"/>
                  </a:lnTo>
                  <a:lnTo>
                    <a:pt x="0" y="363219"/>
                  </a:lnTo>
                  <a:lnTo>
                    <a:pt x="583692" y="363219"/>
                  </a:lnTo>
                  <a:lnTo>
                    <a:pt x="583692" y="484250"/>
                  </a:lnTo>
                  <a:lnTo>
                    <a:pt x="826007" y="242188"/>
                  </a:lnTo>
                  <a:lnTo>
                    <a:pt x="583692" y="0"/>
                  </a:lnTo>
                  <a:close/>
                </a:path>
              </a:pathLst>
            </a:custGeom>
            <a:solidFill>
              <a:srgbClr val="0D6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26591" y="2374391"/>
              <a:ext cx="826135" cy="484505"/>
            </a:xfrm>
            <a:custGeom>
              <a:avLst/>
              <a:gdLst/>
              <a:ahLst/>
              <a:cxnLst/>
              <a:rect l="l" t="t" r="r" b="b"/>
              <a:pathLst>
                <a:path w="826135" h="484505">
                  <a:moveTo>
                    <a:pt x="0" y="121031"/>
                  </a:moveTo>
                  <a:lnTo>
                    <a:pt x="583692" y="121031"/>
                  </a:lnTo>
                  <a:lnTo>
                    <a:pt x="583692" y="0"/>
                  </a:lnTo>
                  <a:lnTo>
                    <a:pt x="826008" y="242188"/>
                  </a:lnTo>
                  <a:lnTo>
                    <a:pt x="583692" y="484250"/>
                  </a:lnTo>
                  <a:lnTo>
                    <a:pt x="583692" y="363220"/>
                  </a:lnTo>
                  <a:lnTo>
                    <a:pt x="0" y="363220"/>
                  </a:lnTo>
                  <a:lnTo>
                    <a:pt x="0" y="121031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917447" y="5260847"/>
            <a:ext cx="789305" cy="511809"/>
            <a:chOff x="917447" y="5260847"/>
            <a:chExt cx="789305" cy="511809"/>
          </a:xfrm>
        </p:grpSpPr>
        <p:sp>
          <p:nvSpPr>
            <p:cNvPr id="24" name="object 24"/>
            <p:cNvSpPr/>
            <p:nvPr/>
          </p:nvSpPr>
          <p:spPr>
            <a:xfrm>
              <a:off x="929639" y="5273039"/>
              <a:ext cx="762000" cy="484505"/>
            </a:xfrm>
            <a:custGeom>
              <a:avLst/>
              <a:gdLst/>
              <a:ahLst/>
              <a:cxnLst/>
              <a:rect l="l" t="t" r="r" b="b"/>
              <a:pathLst>
                <a:path w="762000" h="484504">
                  <a:moveTo>
                    <a:pt x="519938" y="0"/>
                  </a:moveTo>
                  <a:lnTo>
                    <a:pt x="519938" y="121031"/>
                  </a:lnTo>
                  <a:lnTo>
                    <a:pt x="0" y="121031"/>
                  </a:lnTo>
                  <a:lnTo>
                    <a:pt x="0" y="363093"/>
                  </a:lnTo>
                  <a:lnTo>
                    <a:pt x="519938" y="363093"/>
                  </a:lnTo>
                  <a:lnTo>
                    <a:pt x="519938" y="484124"/>
                  </a:lnTo>
                  <a:lnTo>
                    <a:pt x="761618" y="242062"/>
                  </a:lnTo>
                  <a:lnTo>
                    <a:pt x="519938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1163" y="5274563"/>
              <a:ext cx="762000" cy="484505"/>
            </a:xfrm>
            <a:custGeom>
              <a:avLst/>
              <a:gdLst/>
              <a:ahLst/>
              <a:cxnLst/>
              <a:rect l="l" t="t" r="r" b="b"/>
              <a:pathLst>
                <a:path w="762000" h="484504">
                  <a:moveTo>
                    <a:pt x="0" y="121031"/>
                  </a:moveTo>
                  <a:lnTo>
                    <a:pt x="519938" y="121031"/>
                  </a:lnTo>
                  <a:lnTo>
                    <a:pt x="519938" y="0"/>
                  </a:lnTo>
                  <a:lnTo>
                    <a:pt x="761619" y="242062"/>
                  </a:lnTo>
                  <a:lnTo>
                    <a:pt x="519938" y="484124"/>
                  </a:lnTo>
                  <a:lnTo>
                    <a:pt x="519938" y="363093"/>
                  </a:lnTo>
                  <a:lnTo>
                    <a:pt x="0" y="363093"/>
                  </a:lnTo>
                  <a:lnTo>
                    <a:pt x="0" y="121031"/>
                  </a:lnTo>
                  <a:close/>
                </a:path>
              </a:pathLst>
            </a:custGeom>
            <a:ln w="27432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624583"/>
            <a:ext cx="4632959" cy="533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919" y="3171520"/>
            <a:ext cx="7447280" cy="17094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90"/>
              </a:spcBef>
            </a:pP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Tic</a:t>
            </a:r>
            <a:r>
              <a:rPr sz="2400" spc="-15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–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tac</a:t>
            </a:r>
            <a:r>
              <a:rPr sz="2400" spc="-12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–toe</a:t>
            </a:r>
            <a:r>
              <a:rPr sz="2400" spc="-22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(also</a:t>
            </a:r>
            <a:r>
              <a:rPr sz="2400" spc="-7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onstantia"/>
                <a:cs typeface="Constantia"/>
              </a:rPr>
              <a:t>known</a:t>
            </a:r>
            <a:r>
              <a:rPr sz="2400" spc="-12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as</a:t>
            </a:r>
            <a:r>
              <a:rPr sz="2400" spc="-23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onstantia"/>
                <a:cs typeface="Constantia"/>
              </a:rPr>
              <a:t>X’s</a:t>
            </a:r>
            <a:r>
              <a:rPr sz="2400" spc="-27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2400" spc="2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nstantia"/>
                <a:cs typeface="Constantia"/>
              </a:rPr>
              <a:t>O’s)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is</a:t>
            </a:r>
            <a:r>
              <a:rPr sz="2400" spc="-23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27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game</a:t>
            </a:r>
            <a:r>
              <a:rPr sz="2400" spc="-19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for</a:t>
            </a:r>
            <a:r>
              <a:rPr sz="2400" spc="-229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onstantia"/>
                <a:cs typeface="Constantia"/>
              </a:rPr>
              <a:t>two </a:t>
            </a:r>
            <a:r>
              <a:rPr sz="2400" spc="-58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400" spc="-12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125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ers</a:t>
            </a:r>
            <a:r>
              <a:rPr sz="2400" spc="-9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20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hi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2400" spc="-22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2400" spc="-17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400" spc="-12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125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er</a:t>
            </a:r>
            <a:r>
              <a:rPr sz="2400" spc="-204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130" dirty="0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es</a:t>
            </a:r>
            <a:r>
              <a:rPr sz="2400" spc="-1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2400" spc="1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13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spc="-15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400" spc="-5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he  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space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in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Constantia"/>
                <a:cs typeface="Constantia"/>
              </a:rPr>
              <a:t>3x3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grid.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The </a:t>
            </a:r>
            <a:r>
              <a:rPr sz="2400" spc="-45" dirty="0">
                <a:solidFill>
                  <a:srgbClr val="FFFFFF"/>
                </a:solidFill>
                <a:latin typeface="Constantia"/>
                <a:cs typeface="Constantia"/>
              </a:rPr>
              <a:t>player 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who 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succeeds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in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placing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three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their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marks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in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horizontal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,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vertical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or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diagonal </a:t>
            </a:r>
            <a:r>
              <a:rPr sz="2400" spc="-59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10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400" spc="-22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spc="-14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he</a:t>
            </a:r>
            <a:r>
              <a:rPr sz="2400" spc="-27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544" y="1716023"/>
            <a:ext cx="7031735" cy="4663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30" dirty="0"/>
              <a:t>L</a:t>
            </a:r>
            <a:r>
              <a:rPr spc="-5" dirty="0"/>
              <a:t>ang</a:t>
            </a:r>
            <a:r>
              <a:rPr dirty="0"/>
              <a:t>u</a:t>
            </a:r>
            <a:r>
              <a:rPr spc="-5" dirty="0"/>
              <a:t>a</a:t>
            </a:r>
            <a:r>
              <a:rPr spc="-70" dirty="0"/>
              <a:t>g</a:t>
            </a:r>
            <a:r>
              <a:rPr spc="-5" dirty="0"/>
              <a:t>e</a:t>
            </a:r>
            <a:r>
              <a:rPr spc="-10" dirty="0"/>
              <a:t>:</a:t>
            </a:r>
            <a:r>
              <a:rPr spc="-5" dirty="0"/>
              <a:t>-</a:t>
            </a:r>
            <a:r>
              <a:rPr spc="-135" dirty="0"/>
              <a:t> </a:t>
            </a:r>
            <a:r>
              <a:rPr b="0" spc="-10" dirty="0">
                <a:latin typeface="Constantia"/>
                <a:cs typeface="Constantia"/>
              </a:rPr>
              <a:t>C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05255" y="3797808"/>
            <a:ext cx="850900" cy="332105"/>
            <a:chOff x="905255" y="3797808"/>
            <a:chExt cx="850900" cy="332105"/>
          </a:xfrm>
        </p:grpSpPr>
        <p:sp>
          <p:nvSpPr>
            <p:cNvPr id="5" name="object 5"/>
            <p:cNvSpPr/>
            <p:nvPr/>
          </p:nvSpPr>
          <p:spPr>
            <a:xfrm>
              <a:off x="914399" y="3810000"/>
              <a:ext cx="826135" cy="304800"/>
            </a:xfrm>
            <a:custGeom>
              <a:avLst/>
              <a:gdLst/>
              <a:ahLst/>
              <a:cxnLst/>
              <a:rect l="l" t="t" r="r" b="b"/>
              <a:pathLst>
                <a:path w="826135" h="304800">
                  <a:moveTo>
                    <a:pt x="673608" y="0"/>
                  </a:moveTo>
                  <a:lnTo>
                    <a:pt x="673608" y="76073"/>
                  </a:lnTo>
                  <a:lnTo>
                    <a:pt x="0" y="76073"/>
                  </a:lnTo>
                  <a:lnTo>
                    <a:pt x="0" y="228345"/>
                  </a:lnTo>
                  <a:lnTo>
                    <a:pt x="673608" y="228345"/>
                  </a:lnTo>
                  <a:lnTo>
                    <a:pt x="673608" y="304419"/>
                  </a:lnTo>
                  <a:lnTo>
                    <a:pt x="826007" y="152273"/>
                  </a:lnTo>
                  <a:lnTo>
                    <a:pt x="673608" y="0"/>
                  </a:lnTo>
                  <a:close/>
                </a:path>
              </a:pathLst>
            </a:custGeom>
            <a:solidFill>
              <a:srgbClr val="0D6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7447" y="3810000"/>
              <a:ext cx="826135" cy="307975"/>
            </a:xfrm>
            <a:custGeom>
              <a:avLst/>
              <a:gdLst/>
              <a:ahLst/>
              <a:cxnLst/>
              <a:rect l="l" t="t" r="r" b="b"/>
              <a:pathLst>
                <a:path w="826135" h="307975">
                  <a:moveTo>
                    <a:pt x="0" y="76835"/>
                  </a:moveTo>
                  <a:lnTo>
                    <a:pt x="673608" y="76835"/>
                  </a:lnTo>
                  <a:lnTo>
                    <a:pt x="673608" y="0"/>
                  </a:lnTo>
                  <a:lnTo>
                    <a:pt x="826008" y="153669"/>
                  </a:lnTo>
                  <a:lnTo>
                    <a:pt x="673608" y="307467"/>
                  </a:lnTo>
                  <a:lnTo>
                    <a:pt x="673608" y="230631"/>
                  </a:lnTo>
                  <a:lnTo>
                    <a:pt x="0" y="230631"/>
                  </a:lnTo>
                  <a:lnTo>
                    <a:pt x="0" y="76835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1975" y="3478935"/>
            <a:ext cx="3460750" cy="2294255"/>
          </a:xfrm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764"/>
              </a:spcBef>
            </a:pPr>
            <a:r>
              <a:rPr sz="2600" b="1" spc="-2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600" b="1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600" b="1" spc="5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600" b="1" spc="-5" dirty="0">
                <a:solidFill>
                  <a:srgbClr val="FFFFFF"/>
                </a:solidFill>
                <a:latin typeface="Constantia"/>
                <a:cs typeface="Constantia"/>
              </a:rPr>
              <a:t>ine</a:t>
            </a:r>
            <a:r>
              <a:rPr sz="2600" b="1" spc="-22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b="1" spc="-35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600" b="1" spc="-15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600" b="1" spc="-10" dirty="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sz="2600" b="1" spc="1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b="1" spc="-6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600" b="1" spc="-35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600" b="1" spc="-10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600" b="1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600" b="1" spc="5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600" b="1" spc="-1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endParaRPr sz="2600">
              <a:latin typeface="Constantia"/>
              <a:cs typeface="Constantia"/>
            </a:endParaRPr>
          </a:p>
          <a:p>
            <a:pPr marL="12700" marR="5372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solidFill>
                  <a:srgbClr val="FFFFFF"/>
                </a:solidFill>
                <a:latin typeface="Constantia"/>
                <a:cs typeface="Constantia"/>
              </a:rPr>
              <a:t>Logics</a:t>
            </a:r>
            <a:r>
              <a:rPr sz="2400" b="1" spc="-8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nstantia"/>
                <a:cs typeface="Constantia"/>
              </a:rPr>
              <a:t>used</a:t>
            </a:r>
            <a:r>
              <a:rPr sz="2400" b="1" spc="-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onstantia"/>
                <a:cs typeface="Constantia"/>
              </a:rPr>
              <a:t>from</a:t>
            </a:r>
            <a:r>
              <a:rPr sz="2400" b="1" spc="-3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Constantia"/>
                <a:cs typeface="Constantia"/>
              </a:rPr>
              <a:t>C:- </a:t>
            </a:r>
            <a:r>
              <a:rPr sz="2400" b="1" spc="-5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nstantia"/>
                <a:cs typeface="Constantia"/>
              </a:rPr>
              <a:t>1)If-else</a:t>
            </a:r>
            <a:endParaRPr sz="2400">
              <a:latin typeface="Constantia"/>
              <a:cs typeface="Constantia"/>
            </a:endParaRPr>
          </a:p>
          <a:p>
            <a:pPr marL="12700" marR="842010">
              <a:lnSpc>
                <a:spcPct val="100000"/>
              </a:lnSpc>
            </a:pP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2</a:t>
            </a:r>
            <a:r>
              <a:rPr sz="2400" b="1" spc="5" dirty="0">
                <a:solidFill>
                  <a:srgbClr val="FFFFFF"/>
                </a:solidFill>
                <a:latin typeface="Constantia"/>
                <a:cs typeface="Constantia"/>
              </a:rPr>
              <a:t>)</a:t>
            </a:r>
            <a:r>
              <a:rPr sz="2400" b="1" spc="-6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400" b="1" dirty="0">
                <a:solidFill>
                  <a:srgbClr val="FFFFFF"/>
                </a:solidFill>
                <a:latin typeface="Constantia"/>
                <a:cs typeface="Constantia"/>
              </a:rPr>
              <a:t>un</a:t>
            </a:r>
            <a:r>
              <a:rPr sz="2400" b="1" spc="-1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400" b="1" dirty="0">
                <a:solidFill>
                  <a:srgbClr val="FFFFFF"/>
                </a:solidFill>
                <a:latin typeface="Constantia"/>
                <a:cs typeface="Constantia"/>
              </a:rPr>
              <a:t>tion</a:t>
            </a:r>
            <a:r>
              <a:rPr sz="2400" b="1" spc="-7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400" b="1" spc="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Constantia"/>
                <a:cs typeface="Constantia"/>
              </a:rPr>
              <a:t>lling  </a:t>
            </a:r>
            <a:r>
              <a:rPr sz="2400" b="1" spc="5" dirty="0">
                <a:solidFill>
                  <a:srgbClr val="FFFFFF"/>
                </a:solidFill>
                <a:latin typeface="Constantia"/>
                <a:cs typeface="Constantia"/>
              </a:rPr>
              <a:t>3)Loops</a:t>
            </a:r>
            <a:endParaRPr sz="2400">
              <a:latin typeface="Constantia"/>
              <a:cs typeface="Constant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4400" y="4343400"/>
            <a:ext cx="850900" cy="328930"/>
            <a:chOff x="914400" y="4343400"/>
            <a:chExt cx="850900" cy="328930"/>
          </a:xfrm>
        </p:grpSpPr>
        <p:sp>
          <p:nvSpPr>
            <p:cNvPr id="9" name="object 9"/>
            <p:cNvSpPr/>
            <p:nvPr/>
          </p:nvSpPr>
          <p:spPr>
            <a:xfrm>
              <a:off x="923544" y="4352544"/>
              <a:ext cx="826135" cy="307975"/>
            </a:xfrm>
            <a:custGeom>
              <a:avLst/>
              <a:gdLst/>
              <a:ahLst/>
              <a:cxnLst/>
              <a:rect l="l" t="t" r="r" b="b"/>
              <a:pathLst>
                <a:path w="826135" h="307975">
                  <a:moveTo>
                    <a:pt x="673608" y="0"/>
                  </a:moveTo>
                  <a:lnTo>
                    <a:pt x="673608" y="76834"/>
                  </a:lnTo>
                  <a:lnTo>
                    <a:pt x="0" y="76834"/>
                  </a:lnTo>
                  <a:lnTo>
                    <a:pt x="0" y="230631"/>
                  </a:lnTo>
                  <a:lnTo>
                    <a:pt x="673608" y="230631"/>
                  </a:lnTo>
                  <a:lnTo>
                    <a:pt x="673608" y="307466"/>
                  </a:lnTo>
                  <a:lnTo>
                    <a:pt x="826007" y="153669"/>
                  </a:lnTo>
                  <a:lnTo>
                    <a:pt x="673608" y="0"/>
                  </a:lnTo>
                  <a:close/>
                </a:path>
              </a:pathLst>
            </a:custGeom>
            <a:solidFill>
              <a:srgbClr val="0D6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6591" y="4355591"/>
              <a:ext cx="826135" cy="304800"/>
            </a:xfrm>
            <a:custGeom>
              <a:avLst/>
              <a:gdLst/>
              <a:ahLst/>
              <a:cxnLst/>
              <a:rect l="l" t="t" r="r" b="b"/>
              <a:pathLst>
                <a:path w="826135" h="304800">
                  <a:moveTo>
                    <a:pt x="0" y="76072"/>
                  </a:moveTo>
                  <a:lnTo>
                    <a:pt x="673608" y="76072"/>
                  </a:lnTo>
                  <a:lnTo>
                    <a:pt x="673608" y="0"/>
                  </a:lnTo>
                  <a:lnTo>
                    <a:pt x="826008" y="152272"/>
                  </a:lnTo>
                  <a:lnTo>
                    <a:pt x="673608" y="304418"/>
                  </a:lnTo>
                  <a:lnTo>
                    <a:pt x="673608" y="228345"/>
                  </a:lnTo>
                  <a:lnTo>
                    <a:pt x="0" y="228345"/>
                  </a:lnTo>
                  <a:lnTo>
                    <a:pt x="0" y="76072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14400" y="3276600"/>
            <a:ext cx="850900" cy="328930"/>
            <a:chOff x="914400" y="3276600"/>
            <a:chExt cx="850900" cy="328930"/>
          </a:xfrm>
        </p:grpSpPr>
        <p:sp>
          <p:nvSpPr>
            <p:cNvPr id="12" name="object 12"/>
            <p:cNvSpPr/>
            <p:nvPr/>
          </p:nvSpPr>
          <p:spPr>
            <a:xfrm>
              <a:off x="923544" y="3285744"/>
              <a:ext cx="826135" cy="307975"/>
            </a:xfrm>
            <a:custGeom>
              <a:avLst/>
              <a:gdLst/>
              <a:ahLst/>
              <a:cxnLst/>
              <a:rect l="l" t="t" r="r" b="b"/>
              <a:pathLst>
                <a:path w="826135" h="307975">
                  <a:moveTo>
                    <a:pt x="673608" y="0"/>
                  </a:moveTo>
                  <a:lnTo>
                    <a:pt x="673608" y="76834"/>
                  </a:lnTo>
                  <a:lnTo>
                    <a:pt x="0" y="76834"/>
                  </a:lnTo>
                  <a:lnTo>
                    <a:pt x="0" y="230631"/>
                  </a:lnTo>
                  <a:lnTo>
                    <a:pt x="673608" y="230631"/>
                  </a:lnTo>
                  <a:lnTo>
                    <a:pt x="673608" y="307466"/>
                  </a:lnTo>
                  <a:lnTo>
                    <a:pt x="826007" y="153669"/>
                  </a:lnTo>
                  <a:lnTo>
                    <a:pt x="673608" y="0"/>
                  </a:lnTo>
                  <a:close/>
                </a:path>
              </a:pathLst>
            </a:custGeom>
            <a:solidFill>
              <a:srgbClr val="0D6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6591" y="3288791"/>
              <a:ext cx="826135" cy="304800"/>
            </a:xfrm>
            <a:custGeom>
              <a:avLst/>
              <a:gdLst/>
              <a:ahLst/>
              <a:cxnLst/>
              <a:rect l="l" t="t" r="r" b="b"/>
              <a:pathLst>
                <a:path w="826135" h="304800">
                  <a:moveTo>
                    <a:pt x="0" y="76073"/>
                  </a:moveTo>
                  <a:lnTo>
                    <a:pt x="673608" y="76073"/>
                  </a:lnTo>
                  <a:lnTo>
                    <a:pt x="673608" y="0"/>
                  </a:lnTo>
                  <a:lnTo>
                    <a:pt x="826008" y="152273"/>
                  </a:lnTo>
                  <a:lnTo>
                    <a:pt x="673608" y="304419"/>
                  </a:lnTo>
                  <a:lnTo>
                    <a:pt x="673608" y="228346"/>
                  </a:lnTo>
                  <a:lnTo>
                    <a:pt x="0" y="228346"/>
                  </a:lnTo>
                  <a:lnTo>
                    <a:pt x="0" y="76073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30" y="1084910"/>
            <a:ext cx="75355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0" dirty="0">
                <a:latin typeface="Times New Roman"/>
                <a:cs typeface="Times New Roman"/>
              </a:rPr>
              <a:t>S</a:t>
            </a:r>
            <a:r>
              <a:rPr sz="3200" spc="-270" dirty="0">
                <a:latin typeface="Times New Roman"/>
                <a:cs typeface="Times New Roman"/>
              </a:rPr>
              <a:t>T</a:t>
            </a:r>
            <a:r>
              <a:rPr sz="3200" spc="-280" dirty="0">
                <a:latin typeface="Times New Roman"/>
                <a:cs typeface="Times New Roman"/>
              </a:rPr>
              <a:t>R</a:t>
            </a:r>
            <a:r>
              <a:rPr sz="3200" spc="130" dirty="0">
                <a:latin typeface="Times New Roman"/>
                <a:cs typeface="Times New Roman"/>
              </a:rPr>
              <a:t>A</a:t>
            </a:r>
            <a:r>
              <a:rPr sz="3200" spc="-85" dirty="0">
                <a:latin typeface="Times New Roman"/>
                <a:cs typeface="Times New Roman"/>
              </a:rPr>
              <a:t>TEGY</a:t>
            </a:r>
            <a:r>
              <a:rPr sz="3200" spc="-15" dirty="0">
                <a:latin typeface="Times New Roman"/>
                <a:cs typeface="Times New Roman"/>
              </a:rPr>
              <a:t>/</a:t>
            </a:r>
            <a:r>
              <a:rPr sz="3200" spc="-150" dirty="0">
                <a:latin typeface="Times New Roman"/>
                <a:cs typeface="Times New Roman"/>
              </a:rPr>
              <a:t>A</a:t>
            </a:r>
            <a:r>
              <a:rPr sz="3200" spc="-145" dirty="0">
                <a:latin typeface="Times New Roman"/>
                <a:cs typeface="Times New Roman"/>
              </a:rPr>
              <a:t>L</a:t>
            </a:r>
            <a:r>
              <a:rPr sz="3200" spc="-290" dirty="0">
                <a:latin typeface="Times New Roman"/>
                <a:cs typeface="Times New Roman"/>
              </a:rPr>
              <a:t>G</a:t>
            </a:r>
            <a:r>
              <a:rPr sz="3200" spc="-409" dirty="0">
                <a:latin typeface="Times New Roman"/>
                <a:cs typeface="Times New Roman"/>
              </a:rPr>
              <a:t>O</a:t>
            </a:r>
            <a:r>
              <a:rPr sz="3200" spc="-390" dirty="0">
                <a:latin typeface="Times New Roman"/>
                <a:cs typeface="Times New Roman"/>
              </a:rPr>
              <a:t>R</a:t>
            </a:r>
            <a:r>
              <a:rPr sz="3200" spc="-300" dirty="0">
                <a:latin typeface="Times New Roman"/>
                <a:cs typeface="Times New Roman"/>
              </a:rPr>
              <a:t>IT</a:t>
            </a:r>
            <a:r>
              <a:rPr sz="3200" spc="-434" dirty="0">
                <a:latin typeface="Times New Roman"/>
                <a:cs typeface="Times New Roman"/>
              </a:rPr>
              <a:t>H</a:t>
            </a:r>
            <a:r>
              <a:rPr sz="3200" spc="-685" dirty="0">
                <a:latin typeface="Times New Roman"/>
                <a:cs typeface="Times New Roman"/>
              </a:rPr>
              <a:t>M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355" dirty="0">
                <a:latin typeface="Times New Roman"/>
                <a:cs typeface="Times New Roman"/>
              </a:rPr>
              <a:t>U</a:t>
            </a:r>
            <a:r>
              <a:rPr sz="3200" spc="10" dirty="0">
                <a:latin typeface="Times New Roman"/>
                <a:cs typeface="Times New Roman"/>
              </a:rPr>
              <a:t>S</a:t>
            </a:r>
            <a:r>
              <a:rPr sz="3200" spc="-125" dirty="0">
                <a:latin typeface="Times New Roman"/>
                <a:cs typeface="Times New Roman"/>
              </a:rPr>
              <a:t>E</a:t>
            </a:r>
            <a:r>
              <a:rPr sz="3200" spc="-385" dirty="0">
                <a:latin typeface="Times New Roman"/>
                <a:cs typeface="Times New Roman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45" dirty="0">
                <a:latin typeface="Times New Roman"/>
                <a:cs typeface="Times New Roman"/>
              </a:rPr>
              <a:t>I</a:t>
            </a:r>
            <a:r>
              <a:rPr sz="3200" spc="-395" dirty="0">
                <a:latin typeface="Times New Roman"/>
                <a:cs typeface="Times New Roman"/>
              </a:rPr>
              <a:t>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450" dirty="0">
                <a:latin typeface="Times New Roman"/>
                <a:cs typeface="Times New Roman"/>
              </a:rPr>
              <a:t>C</a:t>
            </a:r>
            <a:r>
              <a:rPr sz="3200" spc="-484" dirty="0">
                <a:latin typeface="Times New Roman"/>
                <a:cs typeface="Times New Roman"/>
              </a:rPr>
              <a:t>O</a:t>
            </a:r>
            <a:r>
              <a:rPr sz="3200" spc="-375" dirty="0">
                <a:latin typeface="Times New Roman"/>
                <a:cs typeface="Times New Roman"/>
              </a:rPr>
              <a:t>D</a:t>
            </a:r>
            <a:r>
              <a:rPr sz="3200" spc="-245" dirty="0">
                <a:latin typeface="Times New Roman"/>
                <a:cs typeface="Times New Roman"/>
              </a:rPr>
              <a:t>I</a:t>
            </a:r>
            <a:r>
              <a:rPr sz="3200" spc="-375" dirty="0">
                <a:latin typeface="Times New Roman"/>
                <a:cs typeface="Times New Roman"/>
              </a:rPr>
              <a:t>N</a:t>
            </a:r>
            <a:r>
              <a:rPr sz="3200" spc="-315" dirty="0"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112395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10" dirty="0"/>
              <a:t>HIGHEST </a:t>
            </a:r>
            <a:r>
              <a:rPr dirty="0"/>
              <a:t>PRIORITY AND THE </a:t>
            </a:r>
            <a:r>
              <a:rPr spc="-20" dirty="0"/>
              <a:t>LOWEST </a:t>
            </a:r>
            <a:r>
              <a:rPr dirty="0"/>
              <a:t>PRIORITY </a:t>
            </a:r>
            <a:r>
              <a:rPr spc="-10" dirty="0"/>
              <a:t>RULES </a:t>
            </a:r>
            <a:r>
              <a:rPr dirty="0"/>
              <a:t>SEEMED </a:t>
            </a:r>
            <a:r>
              <a:rPr spc="-530" dirty="0"/>
              <a:t> </a:t>
            </a:r>
            <a:r>
              <a:rPr spc="-30" dirty="0"/>
              <a:t>TO</a:t>
            </a:r>
            <a:r>
              <a:rPr spc="-10" dirty="0"/>
              <a:t> </a:t>
            </a:r>
            <a:r>
              <a:rPr dirty="0"/>
              <a:t>BE</a:t>
            </a:r>
            <a:r>
              <a:rPr spc="15" dirty="0"/>
              <a:t> </a:t>
            </a:r>
            <a:r>
              <a:rPr spc="-10" dirty="0"/>
              <a:t>OBVIOUS</a:t>
            </a:r>
            <a:r>
              <a:rPr spc="-25" dirty="0"/>
              <a:t> </a:t>
            </a:r>
            <a:r>
              <a:rPr spc="-30" dirty="0"/>
              <a:t>TO</a:t>
            </a:r>
            <a:r>
              <a:rPr spc="-10" dirty="0"/>
              <a:t> </a:t>
            </a:r>
            <a:r>
              <a:rPr spc="-5" dirty="0"/>
              <a:t>ME</a:t>
            </a:r>
            <a:r>
              <a:rPr spc="15" dirty="0"/>
              <a:t> </a:t>
            </a:r>
            <a:r>
              <a:rPr dirty="0"/>
              <a:t>RIGHT</a:t>
            </a:r>
            <a:r>
              <a:rPr spc="-25" dirty="0"/>
              <a:t> </a:t>
            </a:r>
            <a:r>
              <a:rPr spc="-105" dirty="0"/>
              <a:t>AWAY.THE</a:t>
            </a:r>
            <a:r>
              <a:rPr spc="-60" dirty="0"/>
              <a:t> </a:t>
            </a:r>
            <a:r>
              <a:rPr spc="-10" dirty="0"/>
              <a:t>HIGHEST</a:t>
            </a:r>
            <a:r>
              <a:rPr dirty="0"/>
              <a:t> PRIORITY</a:t>
            </a:r>
            <a:r>
              <a:rPr spc="-35" dirty="0"/>
              <a:t> </a:t>
            </a:r>
            <a:r>
              <a:rPr dirty="0"/>
              <a:t>ARE </a:t>
            </a:r>
            <a:r>
              <a:rPr spc="5" dirty="0"/>
              <a:t> </a:t>
            </a:r>
            <a:r>
              <a:rPr spc="-5" dirty="0"/>
              <a:t>THESE:</a:t>
            </a:r>
          </a:p>
          <a:p>
            <a:pPr marL="417195" indent="-344805">
              <a:lnSpc>
                <a:spcPct val="100000"/>
              </a:lnSpc>
              <a:buAutoNum type="arabicParenR"/>
              <a:tabLst>
                <a:tab pos="417830" algn="l"/>
              </a:tabLst>
            </a:pPr>
            <a:r>
              <a:rPr dirty="0"/>
              <a:t>IF</a:t>
            </a:r>
            <a:r>
              <a:rPr spc="-25" dirty="0"/>
              <a:t> </a:t>
            </a:r>
            <a:r>
              <a:rPr dirty="0"/>
              <a:t>I</a:t>
            </a:r>
            <a:r>
              <a:rPr spc="-1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WIN</a:t>
            </a:r>
            <a:r>
              <a:rPr spc="-20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THIS</a:t>
            </a:r>
            <a:r>
              <a:rPr spc="-25" dirty="0"/>
              <a:t> </a:t>
            </a:r>
            <a:r>
              <a:rPr spc="-15" dirty="0"/>
              <a:t>MOVE,</a:t>
            </a:r>
            <a:r>
              <a:rPr dirty="0"/>
              <a:t> </a:t>
            </a:r>
            <a:r>
              <a:rPr spc="-5" dirty="0"/>
              <a:t>DO</a:t>
            </a:r>
            <a:r>
              <a:rPr spc="5" dirty="0"/>
              <a:t> </a:t>
            </a:r>
            <a:r>
              <a:rPr spc="-60" dirty="0"/>
              <a:t>IT.</a:t>
            </a:r>
          </a:p>
          <a:p>
            <a:pPr marL="417195" indent="-344805">
              <a:lnSpc>
                <a:spcPct val="100000"/>
              </a:lnSpc>
              <a:buAutoNum type="arabicParenR"/>
              <a:tabLst>
                <a:tab pos="417830" algn="l"/>
              </a:tabLst>
            </a:pPr>
            <a:r>
              <a:rPr dirty="0"/>
              <a:t>IF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OTHER</a:t>
            </a:r>
            <a:r>
              <a:rPr spc="-50" dirty="0"/>
              <a:t> </a:t>
            </a:r>
            <a:r>
              <a:rPr spc="-35" dirty="0"/>
              <a:t>PLAYER</a:t>
            </a:r>
            <a:r>
              <a:rPr spc="-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WIN</a:t>
            </a:r>
            <a:r>
              <a:rPr spc="-35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NEXT</a:t>
            </a:r>
            <a:r>
              <a:rPr spc="-5" dirty="0"/>
              <a:t> </a:t>
            </a:r>
            <a:r>
              <a:rPr spc="-15" dirty="0"/>
              <a:t>MOVE,BLOCK</a:t>
            </a:r>
            <a:r>
              <a:rPr spc="10" dirty="0"/>
              <a:t> </a:t>
            </a:r>
            <a:r>
              <a:rPr spc="-45" dirty="0"/>
              <a:t>THAT</a:t>
            </a:r>
          </a:p>
          <a:p>
            <a:pPr marL="139700">
              <a:lnSpc>
                <a:spcPct val="100000"/>
              </a:lnSpc>
              <a:spcBef>
                <a:spcPts val="5"/>
              </a:spcBef>
            </a:pPr>
            <a:r>
              <a:rPr dirty="0"/>
              <a:t>WINNING</a:t>
            </a:r>
            <a:r>
              <a:rPr spc="-85" dirty="0"/>
              <a:t> </a:t>
            </a:r>
            <a:r>
              <a:rPr spc="-10" dirty="0"/>
              <a:t>SQUARE.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4114800"/>
            <a:ext cx="53340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676400"/>
            <a:ext cx="8534400" cy="502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444" y="856310"/>
            <a:ext cx="23456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45" dirty="0">
                <a:latin typeface="Times New Roman"/>
                <a:cs typeface="Times New Roman"/>
              </a:rPr>
              <a:t>FLOWCHART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05000"/>
            <a:ext cx="8317992" cy="46969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8575" y="987628"/>
            <a:ext cx="31369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25" dirty="0">
                <a:latin typeface="Times New Roman"/>
                <a:cs typeface="Times New Roman"/>
              </a:rPr>
              <a:t>SO</a:t>
            </a:r>
            <a:r>
              <a:rPr sz="4000" spc="-520" dirty="0">
                <a:latin typeface="Times New Roman"/>
                <a:cs typeface="Times New Roman"/>
              </a:rPr>
              <a:t>URC</a:t>
            </a:r>
            <a:r>
              <a:rPr sz="4000" spc="5" dirty="0">
                <a:latin typeface="Times New Roman"/>
                <a:cs typeface="Times New Roman"/>
              </a:rPr>
              <a:t>E</a:t>
            </a:r>
            <a:r>
              <a:rPr sz="4000" spc="-620" dirty="0">
                <a:latin typeface="Times New Roman"/>
                <a:cs typeface="Times New Roman"/>
              </a:rPr>
              <a:t> </a:t>
            </a:r>
            <a:r>
              <a:rPr sz="4000" spc="-515" dirty="0">
                <a:latin typeface="Times New Roman"/>
                <a:cs typeface="Times New Roman"/>
              </a:rPr>
              <a:t>C</a:t>
            </a:r>
            <a:r>
              <a:rPr sz="4000" spc="-595" dirty="0">
                <a:latin typeface="Times New Roman"/>
                <a:cs typeface="Times New Roman"/>
              </a:rPr>
              <a:t>O</a:t>
            </a:r>
            <a:r>
              <a:rPr sz="4000" spc="-445" dirty="0">
                <a:latin typeface="Times New Roman"/>
                <a:cs typeface="Times New Roman"/>
              </a:rPr>
              <a:t>D</a:t>
            </a:r>
            <a:r>
              <a:rPr sz="4000" spc="5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5759" y="902208"/>
            <a:ext cx="792480" cy="865505"/>
            <a:chOff x="365759" y="902208"/>
            <a:chExt cx="792480" cy="865505"/>
          </a:xfrm>
        </p:grpSpPr>
        <p:sp>
          <p:nvSpPr>
            <p:cNvPr id="5" name="object 5"/>
            <p:cNvSpPr/>
            <p:nvPr/>
          </p:nvSpPr>
          <p:spPr>
            <a:xfrm>
              <a:off x="377951" y="914400"/>
              <a:ext cx="765175" cy="838200"/>
            </a:xfrm>
            <a:custGeom>
              <a:avLst/>
              <a:gdLst/>
              <a:ahLst/>
              <a:cxnLst/>
              <a:rect l="l" t="t" r="r" b="b"/>
              <a:pathLst>
                <a:path w="765175" h="838200">
                  <a:moveTo>
                    <a:pt x="514095" y="0"/>
                  </a:moveTo>
                  <a:lnTo>
                    <a:pt x="382333" y="225044"/>
                  </a:lnTo>
                  <a:lnTo>
                    <a:pt x="295668" y="89026"/>
                  </a:lnTo>
                  <a:lnTo>
                    <a:pt x="258851" y="245237"/>
                  </a:lnTo>
                  <a:lnTo>
                    <a:pt x="13106" y="89026"/>
                  </a:lnTo>
                  <a:lnTo>
                    <a:pt x="163791" y="295528"/>
                  </a:lnTo>
                  <a:lnTo>
                    <a:pt x="0" y="334263"/>
                  </a:lnTo>
                  <a:lnTo>
                    <a:pt x="131762" y="456691"/>
                  </a:lnTo>
                  <a:lnTo>
                    <a:pt x="4787" y="565912"/>
                  </a:lnTo>
                  <a:lnTo>
                    <a:pt x="200621" y="540638"/>
                  </a:lnTo>
                  <a:lnTo>
                    <a:pt x="168579" y="683387"/>
                  </a:lnTo>
                  <a:lnTo>
                    <a:pt x="273113" y="606171"/>
                  </a:lnTo>
                  <a:lnTo>
                    <a:pt x="300380" y="837946"/>
                  </a:lnTo>
                  <a:lnTo>
                    <a:pt x="372846" y="579374"/>
                  </a:lnTo>
                  <a:lnTo>
                    <a:pt x="468960" y="765683"/>
                  </a:lnTo>
                  <a:lnTo>
                    <a:pt x="496316" y="560832"/>
                  </a:lnTo>
                  <a:lnTo>
                    <a:pt x="642353" y="701928"/>
                  </a:lnTo>
                  <a:lnTo>
                    <a:pt x="596049" y="502030"/>
                  </a:lnTo>
                  <a:lnTo>
                    <a:pt x="764666" y="515492"/>
                  </a:lnTo>
                  <a:lnTo>
                    <a:pt x="623303" y="406400"/>
                  </a:lnTo>
                  <a:lnTo>
                    <a:pt x="746861" y="315722"/>
                  </a:lnTo>
                  <a:lnTo>
                    <a:pt x="591261" y="283717"/>
                  </a:lnTo>
                  <a:lnTo>
                    <a:pt x="650671" y="172847"/>
                  </a:lnTo>
                  <a:lnTo>
                    <a:pt x="501103" y="206501"/>
                  </a:lnTo>
                  <a:lnTo>
                    <a:pt x="514095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9475" y="915924"/>
              <a:ext cx="765175" cy="838200"/>
            </a:xfrm>
            <a:custGeom>
              <a:avLst/>
              <a:gdLst/>
              <a:ahLst/>
              <a:cxnLst/>
              <a:rect l="l" t="t" r="r" b="b"/>
              <a:pathLst>
                <a:path w="765175" h="838200">
                  <a:moveTo>
                    <a:pt x="382333" y="225043"/>
                  </a:moveTo>
                  <a:lnTo>
                    <a:pt x="514096" y="0"/>
                  </a:lnTo>
                  <a:lnTo>
                    <a:pt x="501103" y="206501"/>
                  </a:lnTo>
                  <a:lnTo>
                    <a:pt x="650671" y="172847"/>
                  </a:lnTo>
                  <a:lnTo>
                    <a:pt x="591261" y="283717"/>
                  </a:lnTo>
                  <a:lnTo>
                    <a:pt x="746861" y="315722"/>
                  </a:lnTo>
                  <a:lnTo>
                    <a:pt x="623303" y="406400"/>
                  </a:lnTo>
                  <a:lnTo>
                    <a:pt x="764667" y="515492"/>
                  </a:lnTo>
                  <a:lnTo>
                    <a:pt x="596049" y="502030"/>
                  </a:lnTo>
                  <a:lnTo>
                    <a:pt x="642353" y="701928"/>
                  </a:lnTo>
                  <a:lnTo>
                    <a:pt x="496316" y="560831"/>
                  </a:lnTo>
                  <a:lnTo>
                    <a:pt x="468960" y="765683"/>
                  </a:lnTo>
                  <a:lnTo>
                    <a:pt x="372846" y="579374"/>
                  </a:lnTo>
                  <a:lnTo>
                    <a:pt x="300380" y="837946"/>
                  </a:lnTo>
                  <a:lnTo>
                    <a:pt x="273113" y="606171"/>
                  </a:lnTo>
                  <a:lnTo>
                    <a:pt x="168579" y="683387"/>
                  </a:lnTo>
                  <a:lnTo>
                    <a:pt x="200621" y="540638"/>
                  </a:lnTo>
                  <a:lnTo>
                    <a:pt x="4787" y="565912"/>
                  </a:lnTo>
                  <a:lnTo>
                    <a:pt x="131775" y="456691"/>
                  </a:lnTo>
                  <a:lnTo>
                    <a:pt x="0" y="334263"/>
                  </a:lnTo>
                  <a:lnTo>
                    <a:pt x="163791" y="295528"/>
                  </a:lnTo>
                  <a:lnTo>
                    <a:pt x="13106" y="89026"/>
                  </a:lnTo>
                  <a:lnTo>
                    <a:pt x="258851" y="245237"/>
                  </a:lnTo>
                  <a:lnTo>
                    <a:pt x="295668" y="89026"/>
                  </a:lnTo>
                  <a:lnTo>
                    <a:pt x="382333" y="225043"/>
                  </a:lnTo>
                  <a:close/>
                </a:path>
              </a:pathLst>
            </a:custGeom>
            <a:ln w="27432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222247"/>
            <a:ext cx="7543800" cy="54955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92352"/>
            <a:ext cx="8001000" cy="53370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137</Words>
  <Application>Microsoft Office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Language:- C</vt:lpstr>
      <vt:lpstr>STRATEGY/ALGORITHM USED IN CODING</vt:lpstr>
      <vt:lpstr>FLOWCHART</vt:lpstr>
      <vt:lpstr>SOURCE CODE</vt:lpstr>
      <vt:lpstr>Slide 8</vt:lpstr>
      <vt:lpstr>Slide 9</vt:lpstr>
      <vt:lpstr>Slide 10</vt:lpstr>
      <vt:lpstr>Slide 11</vt:lpstr>
      <vt:lpstr>OUTPUT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CSIT</cp:lastModifiedBy>
  <cp:revision>1</cp:revision>
  <dcterms:created xsi:type="dcterms:W3CDTF">2023-01-17T10:49:27Z</dcterms:created>
  <dcterms:modified xsi:type="dcterms:W3CDTF">2023-01-18T05:40:42Z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2023-01-17T00:00:00Z</vt:filetime>
  </property>
</Properties>
</file>