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.fntdata"/><Relationship Id="rId11" Type="http://schemas.openxmlformats.org/officeDocument/2006/relationships/slide" Target="slides/slide5.xml"/><Relationship Id="rId22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21" Type="http://schemas.openxmlformats.org/officeDocument/2006/relationships/font" Target="fonts/Fira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Fira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3ec8204d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3ec8204d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63c6789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63c6789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63c6789cb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63c6789cb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63c6789cb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63c6789cb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63c6789cb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63c6789cb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63c6789cb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63c6789cb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63c6789cb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63c6789cb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63c6789cb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63c6789cb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ctrTitle"/>
          </p:nvPr>
        </p:nvSpPr>
        <p:spPr>
          <a:xfrm>
            <a:off x="457200" y="1244325"/>
            <a:ext cx="5051700" cy="18354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Axes Mills</a:t>
            </a:r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57200" y="2348950"/>
            <a:ext cx="3414300" cy="10452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most advanced </a:t>
            </a:r>
            <a:r>
              <a:rPr lang="en"/>
              <a:t>manufacturing</a:t>
            </a:r>
            <a:r>
              <a:rPr lang="en"/>
              <a:t> tools</a:t>
            </a:r>
            <a:endParaRPr/>
          </a:p>
        </p:txBody>
      </p:sp>
      <p:grpSp>
        <p:nvGrpSpPr>
          <p:cNvPr id="99" name="Google Shape;99;p25"/>
          <p:cNvGrpSpPr/>
          <p:nvPr/>
        </p:nvGrpSpPr>
        <p:grpSpPr>
          <a:xfrm>
            <a:off x="3922132" y="435054"/>
            <a:ext cx="5117965" cy="5696539"/>
            <a:chOff x="625325" y="892975"/>
            <a:chExt cx="3629762" cy="4040098"/>
          </a:xfrm>
        </p:grpSpPr>
        <p:sp>
          <p:nvSpPr>
            <p:cNvPr id="100" name="Google Shape;100;p25"/>
            <p:cNvSpPr/>
            <p:nvPr/>
          </p:nvSpPr>
          <p:spPr>
            <a:xfrm>
              <a:off x="625325" y="2266827"/>
              <a:ext cx="3629762" cy="2666246"/>
            </a:xfrm>
            <a:custGeom>
              <a:rect b="b" l="l" r="r" t="t"/>
              <a:pathLst>
                <a:path extrusionOk="0" h="65663" w="89392">
                  <a:moveTo>
                    <a:pt x="33522" y="1"/>
                  </a:moveTo>
                  <a:lnTo>
                    <a:pt x="33145" y="64"/>
                  </a:lnTo>
                  <a:lnTo>
                    <a:pt x="32768" y="189"/>
                  </a:lnTo>
                  <a:lnTo>
                    <a:pt x="32392" y="378"/>
                  </a:lnTo>
                  <a:lnTo>
                    <a:pt x="1632" y="18394"/>
                  </a:lnTo>
                  <a:lnTo>
                    <a:pt x="1255" y="18645"/>
                  </a:lnTo>
                  <a:lnTo>
                    <a:pt x="1004" y="18959"/>
                  </a:lnTo>
                  <a:lnTo>
                    <a:pt x="753" y="19210"/>
                  </a:lnTo>
                  <a:lnTo>
                    <a:pt x="502" y="19587"/>
                  </a:lnTo>
                  <a:lnTo>
                    <a:pt x="377" y="19900"/>
                  </a:lnTo>
                  <a:lnTo>
                    <a:pt x="251" y="20277"/>
                  </a:lnTo>
                  <a:lnTo>
                    <a:pt x="188" y="20654"/>
                  </a:lnTo>
                  <a:lnTo>
                    <a:pt x="126" y="21030"/>
                  </a:lnTo>
                  <a:lnTo>
                    <a:pt x="188" y="21407"/>
                  </a:lnTo>
                  <a:lnTo>
                    <a:pt x="251" y="21784"/>
                  </a:lnTo>
                  <a:lnTo>
                    <a:pt x="377" y="22098"/>
                  </a:lnTo>
                  <a:lnTo>
                    <a:pt x="502" y="22474"/>
                  </a:lnTo>
                  <a:lnTo>
                    <a:pt x="753" y="22788"/>
                  </a:lnTo>
                  <a:lnTo>
                    <a:pt x="1004" y="23102"/>
                  </a:lnTo>
                  <a:lnTo>
                    <a:pt x="1255" y="23353"/>
                  </a:lnTo>
                  <a:lnTo>
                    <a:pt x="1632" y="23604"/>
                  </a:lnTo>
                  <a:lnTo>
                    <a:pt x="11048" y="29128"/>
                  </a:lnTo>
                  <a:lnTo>
                    <a:pt x="11425" y="29379"/>
                  </a:lnTo>
                  <a:lnTo>
                    <a:pt x="11676" y="29630"/>
                  </a:lnTo>
                  <a:lnTo>
                    <a:pt x="11990" y="29944"/>
                  </a:lnTo>
                  <a:lnTo>
                    <a:pt x="12178" y="30321"/>
                  </a:lnTo>
                  <a:lnTo>
                    <a:pt x="12304" y="30635"/>
                  </a:lnTo>
                  <a:lnTo>
                    <a:pt x="12429" y="31012"/>
                  </a:lnTo>
                  <a:lnTo>
                    <a:pt x="12492" y="31388"/>
                  </a:lnTo>
                  <a:lnTo>
                    <a:pt x="12555" y="31765"/>
                  </a:lnTo>
                  <a:lnTo>
                    <a:pt x="12492" y="32141"/>
                  </a:lnTo>
                  <a:lnTo>
                    <a:pt x="12429" y="32518"/>
                  </a:lnTo>
                  <a:lnTo>
                    <a:pt x="12304" y="32832"/>
                  </a:lnTo>
                  <a:lnTo>
                    <a:pt x="12178" y="33209"/>
                  </a:lnTo>
                  <a:lnTo>
                    <a:pt x="11927" y="33522"/>
                  </a:lnTo>
                  <a:lnTo>
                    <a:pt x="11676" y="33836"/>
                  </a:lnTo>
                  <a:lnTo>
                    <a:pt x="11425" y="34087"/>
                  </a:lnTo>
                  <a:lnTo>
                    <a:pt x="11048" y="34339"/>
                  </a:lnTo>
                  <a:lnTo>
                    <a:pt x="1507" y="39925"/>
                  </a:lnTo>
                  <a:lnTo>
                    <a:pt x="1130" y="40177"/>
                  </a:lnTo>
                  <a:lnTo>
                    <a:pt x="879" y="40428"/>
                  </a:lnTo>
                  <a:lnTo>
                    <a:pt x="628" y="40742"/>
                  </a:lnTo>
                  <a:lnTo>
                    <a:pt x="377" y="41055"/>
                  </a:lnTo>
                  <a:lnTo>
                    <a:pt x="251" y="41432"/>
                  </a:lnTo>
                  <a:lnTo>
                    <a:pt x="126" y="41746"/>
                  </a:lnTo>
                  <a:lnTo>
                    <a:pt x="63" y="42123"/>
                  </a:lnTo>
                  <a:lnTo>
                    <a:pt x="0" y="42499"/>
                  </a:lnTo>
                  <a:lnTo>
                    <a:pt x="63" y="42876"/>
                  </a:lnTo>
                  <a:lnTo>
                    <a:pt x="126" y="43253"/>
                  </a:lnTo>
                  <a:lnTo>
                    <a:pt x="251" y="43629"/>
                  </a:lnTo>
                  <a:lnTo>
                    <a:pt x="377" y="44006"/>
                  </a:lnTo>
                  <a:lnTo>
                    <a:pt x="628" y="44320"/>
                  </a:lnTo>
                  <a:lnTo>
                    <a:pt x="879" y="44634"/>
                  </a:lnTo>
                  <a:lnTo>
                    <a:pt x="1130" y="44885"/>
                  </a:lnTo>
                  <a:lnTo>
                    <a:pt x="1507" y="45136"/>
                  </a:lnTo>
                  <a:lnTo>
                    <a:pt x="35907" y="65224"/>
                  </a:lnTo>
                  <a:lnTo>
                    <a:pt x="36221" y="65412"/>
                  </a:lnTo>
                  <a:lnTo>
                    <a:pt x="36598" y="65537"/>
                  </a:lnTo>
                  <a:lnTo>
                    <a:pt x="37037" y="65663"/>
                  </a:lnTo>
                  <a:lnTo>
                    <a:pt x="37790" y="65663"/>
                  </a:lnTo>
                  <a:lnTo>
                    <a:pt x="38167" y="65537"/>
                  </a:lnTo>
                  <a:lnTo>
                    <a:pt x="38544" y="65412"/>
                  </a:lnTo>
                  <a:lnTo>
                    <a:pt x="38920" y="65224"/>
                  </a:lnTo>
                  <a:lnTo>
                    <a:pt x="87884" y="36536"/>
                  </a:lnTo>
                  <a:lnTo>
                    <a:pt x="88198" y="36285"/>
                  </a:lnTo>
                  <a:lnTo>
                    <a:pt x="88512" y="36033"/>
                  </a:lnTo>
                  <a:lnTo>
                    <a:pt x="88763" y="35720"/>
                  </a:lnTo>
                  <a:lnTo>
                    <a:pt x="89014" y="35406"/>
                  </a:lnTo>
                  <a:lnTo>
                    <a:pt x="89140" y="35029"/>
                  </a:lnTo>
                  <a:lnTo>
                    <a:pt x="89265" y="34652"/>
                  </a:lnTo>
                  <a:lnTo>
                    <a:pt x="89328" y="34276"/>
                  </a:lnTo>
                  <a:lnTo>
                    <a:pt x="89391" y="33899"/>
                  </a:lnTo>
                  <a:lnTo>
                    <a:pt x="89328" y="33522"/>
                  </a:lnTo>
                  <a:lnTo>
                    <a:pt x="89265" y="33209"/>
                  </a:lnTo>
                  <a:lnTo>
                    <a:pt x="89140" y="32832"/>
                  </a:lnTo>
                  <a:lnTo>
                    <a:pt x="89014" y="32455"/>
                  </a:lnTo>
                  <a:lnTo>
                    <a:pt x="88763" y="32141"/>
                  </a:lnTo>
                  <a:lnTo>
                    <a:pt x="88512" y="31828"/>
                  </a:lnTo>
                  <a:lnTo>
                    <a:pt x="88261" y="31576"/>
                  </a:lnTo>
                  <a:lnTo>
                    <a:pt x="87884" y="31325"/>
                  </a:lnTo>
                  <a:lnTo>
                    <a:pt x="35468" y="378"/>
                  </a:lnTo>
                  <a:lnTo>
                    <a:pt x="35091" y="189"/>
                  </a:lnTo>
                  <a:lnTo>
                    <a:pt x="34714" y="64"/>
                  </a:lnTo>
                  <a:lnTo>
                    <a:pt x="343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1010178" y="2348402"/>
              <a:ext cx="1335701" cy="1575312"/>
            </a:xfrm>
            <a:custGeom>
              <a:rect b="b" l="l" r="r" t="t"/>
              <a:pathLst>
                <a:path extrusionOk="0" h="38796" w="32895">
                  <a:moveTo>
                    <a:pt x="1" y="1"/>
                  </a:moveTo>
                  <a:lnTo>
                    <a:pt x="1" y="19398"/>
                  </a:lnTo>
                  <a:lnTo>
                    <a:pt x="32769" y="38795"/>
                  </a:lnTo>
                  <a:lnTo>
                    <a:pt x="32895" y="18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1010178" y="2348402"/>
              <a:ext cx="1335701" cy="1575312"/>
            </a:xfrm>
            <a:custGeom>
              <a:rect b="b" l="l" r="r" t="t"/>
              <a:pathLst>
                <a:path extrusionOk="0" fill="none" h="38796" w="32895">
                  <a:moveTo>
                    <a:pt x="1" y="1"/>
                  </a:moveTo>
                  <a:lnTo>
                    <a:pt x="1" y="19398"/>
                  </a:lnTo>
                  <a:lnTo>
                    <a:pt x="32769" y="38795"/>
                  </a:lnTo>
                  <a:lnTo>
                    <a:pt x="32895" y="1889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2343316" y="2529376"/>
              <a:ext cx="994132" cy="1394335"/>
            </a:xfrm>
            <a:custGeom>
              <a:rect b="b" l="l" r="r" t="t"/>
              <a:pathLst>
                <a:path extrusionOk="0" h="34339" w="24483">
                  <a:moveTo>
                    <a:pt x="24482" y="1"/>
                  </a:moveTo>
                  <a:lnTo>
                    <a:pt x="63" y="14439"/>
                  </a:lnTo>
                  <a:lnTo>
                    <a:pt x="0" y="34338"/>
                  </a:lnTo>
                  <a:lnTo>
                    <a:pt x="24482" y="19900"/>
                  </a:lnTo>
                  <a:lnTo>
                    <a:pt x="24482" y="1"/>
                  </a:lnTo>
                  <a:close/>
                </a:path>
              </a:pathLst>
            </a:custGeom>
            <a:solidFill>
              <a:srgbClr val="620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2343316" y="2529376"/>
              <a:ext cx="994132" cy="1394335"/>
            </a:xfrm>
            <a:custGeom>
              <a:rect b="b" l="l" r="r" t="t"/>
              <a:pathLst>
                <a:path extrusionOk="0" fill="none" h="34339" w="24483">
                  <a:moveTo>
                    <a:pt x="63" y="14439"/>
                  </a:moveTo>
                  <a:lnTo>
                    <a:pt x="24482" y="1"/>
                  </a:lnTo>
                  <a:lnTo>
                    <a:pt x="24482" y="19900"/>
                  </a:lnTo>
                  <a:lnTo>
                    <a:pt x="0" y="34338"/>
                  </a:lnTo>
                  <a:lnTo>
                    <a:pt x="63" y="14439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1012736" y="1764712"/>
              <a:ext cx="2324717" cy="1350969"/>
            </a:xfrm>
            <a:custGeom>
              <a:rect b="b" l="l" r="r" t="t"/>
              <a:pathLst>
                <a:path extrusionOk="0" h="33271" w="57252">
                  <a:moveTo>
                    <a:pt x="24232" y="0"/>
                  </a:moveTo>
                  <a:lnTo>
                    <a:pt x="1" y="14376"/>
                  </a:lnTo>
                  <a:lnTo>
                    <a:pt x="32832" y="33271"/>
                  </a:lnTo>
                  <a:lnTo>
                    <a:pt x="57251" y="18895"/>
                  </a:lnTo>
                  <a:lnTo>
                    <a:pt x="24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1012736" y="1764712"/>
              <a:ext cx="2324717" cy="1350969"/>
            </a:xfrm>
            <a:custGeom>
              <a:rect b="b" l="l" r="r" t="t"/>
              <a:pathLst>
                <a:path extrusionOk="0" fill="none" h="33271" w="57252">
                  <a:moveTo>
                    <a:pt x="57251" y="18895"/>
                  </a:moveTo>
                  <a:lnTo>
                    <a:pt x="24232" y="0"/>
                  </a:lnTo>
                  <a:lnTo>
                    <a:pt x="1" y="14376"/>
                  </a:lnTo>
                  <a:lnTo>
                    <a:pt x="32832" y="33271"/>
                  </a:lnTo>
                  <a:lnTo>
                    <a:pt x="57251" y="18895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1420571" y="2847999"/>
              <a:ext cx="349244" cy="619429"/>
            </a:xfrm>
            <a:custGeom>
              <a:rect b="b" l="l" r="r" t="t"/>
              <a:pathLst>
                <a:path extrusionOk="0" h="15255" w="8601">
                  <a:moveTo>
                    <a:pt x="126" y="1"/>
                  </a:moveTo>
                  <a:lnTo>
                    <a:pt x="1" y="10233"/>
                  </a:lnTo>
                  <a:lnTo>
                    <a:pt x="8601" y="15255"/>
                  </a:lnTo>
                  <a:lnTo>
                    <a:pt x="8601" y="5085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1420571" y="2847999"/>
              <a:ext cx="349244" cy="619429"/>
            </a:xfrm>
            <a:custGeom>
              <a:rect b="b" l="l" r="r" t="t"/>
              <a:pathLst>
                <a:path extrusionOk="0" fill="none" h="15255" w="8601">
                  <a:moveTo>
                    <a:pt x="126" y="1"/>
                  </a:moveTo>
                  <a:lnTo>
                    <a:pt x="1" y="10233"/>
                  </a:lnTo>
                  <a:lnTo>
                    <a:pt x="8601" y="15255"/>
                  </a:lnTo>
                  <a:lnTo>
                    <a:pt x="8601" y="5085"/>
                  </a:lnTo>
                  <a:lnTo>
                    <a:pt x="126" y="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1425687" y="2781733"/>
              <a:ext cx="461395" cy="272784"/>
            </a:xfrm>
            <a:custGeom>
              <a:rect b="b" l="l" r="r" t="t"/>
              <a:pathLst>
                <a:path extrusionOk="0" h="6718" w="11363">
                  <a:moveTo>
                    <a:pt x="2700" y="0"/>
                  </a:moveTo>
                  <a:lnTo>
                    <a:pt x="0" y="1633"/>
                  </a:lnTo>
                  <a:lnTo>
                    <a:pt x="8475" y="6717"/>
                  </a:lnTo>
                  <a:lnTo>
                    <a:pt x="11362" y="5022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1425687" y="2781733"/>
              <a:ext cx="461395" cy="272784"/>
            </a:xfrm>
            <a:custGeom>
              <a:rect b="b" l="l" r="r" t="t"/>
              <a:pathLst>
                <a:path extrusionOk="0" fill="none" h="6718" w="11363">
                  <a:moveTo>
                    <a:pt x="8475" y="6717"/>
                  </a:moveTo>
                  <a:lnTo>
                    <a:pt x="11362" y="5022"/>
                  </a:lnTo>
                  <a:lnTo>
                    <a:pt x="2700" y="0"/>
                  </a:lnTo>
                  <a:lnTo>
                    <a:pt x="0" y="1633"/>
                  </a:lnTo>
                  <a:lnTo>
                    <a:pt x="8475" y="6717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1769772" y="2985648"/>
              <a:ext cx="117308" cy="481778"/>
            </a:xfrm>
            <a:custGeom>
              <a:rect b="b" l="l" r="r" t="t"/>
              <a:pathLst>
                <a:path extrusionOk="0" h="11865" w="2889">
                  <a:moveTo>
                    <a:pt x="2888" y="0"/>
                  </a:moveTo>
                  <a:lnTo>
                    <a:pt x="1" y="1695"/>
                  </a:lnTo>
                  <a:lnTo>
                    <a:pt x="1" y="11865"/>
                  </a:lnTo>
                  <a:lnTo>
                    <a:pt x="2888" y="10107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1769772" y="2985648"/>
              <a:ext cx="117308" cy="481778"/>
            </a:xfrm>
            <a:custGeom>
              <a:rect b="b" l="l" r="r" t="t"/>
              <a:pathLst>
                <a:path extrusionOk="0" fill="none" h="11865" w="2889">
                  <a:moveTo>
                    <a:pt x="2888" y="0"/>
                  </a:moveTo>
                  <a:lnTo>
                    <a:pt x="2888" y="10107"/>
                  </a:lnTo>
                  <a:lnTo>
                    <a:pt x="1" y="11865"/>
                  </a:lnTo>
                  <a:lnTo>
                    <a:pt x="1" y="1695"/>
                  </a:lnTo>
                  <a:lnTo>
                    <a:pt x="2888" y="0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1191153" y="2501359"/>
              <a:ext cx="117308" cy="349244"/>
            </a:xfrm>
            <a:custGeom>
              <a:rect b="b" l="l" r="r" t="t"/>
              <a:pathLst>
                <a:path extrusionOk="0" h="8601" w="2889">
                  <a:moveTo>
                    <a:pt x="1" y="0"/>
                  </a:moveTo>
                  <a:lnTo>
                    <a:pt x="1" y="6843"/>
                  </a:lnTo>
                  <a:lnTo>
                    <a:pt x="2889" y="8600"/>
                  </a:lnTo>
                  <a:lnTo>
                    <a:pt x="2889" y="16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1191153" y="2886249"/>
              <a:ext cx="117308" cy="349244"/>
            </a:xfrm>
            <a:custGeom>
              <a:rect b="b" l="l" r="r" t="t"/>
              <a:pathLst>
                <a:path extrusionOk="0" h="8601" w="2889">
                  <a:moveTo>
                    <a:pt x="1" y="0"/>
                  </a:moveTo>
                  <a:lnTo>
                    <a:pt x="1" y="6843"/>
                  </a:lnTo>
                  <a:lnTo>
                    <a:pt x="2889" y="8600"/>
                  </a:lnTo>
                  <a:lnTo>
                    <a:pt x="2889" y="16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1983882" y="2083336"/>
              <a:ext cx="441011" cy="260034"/>
            </a:xfrm>
            <a:custGeom>
              <a:rect b="b" l="l" r="r" t="t"/>
              <a:pathLst>
                <a:path extrusionOk="0" h="6404" w="10861">
                  <a:moveTo>
                    <a:pt x="5462" y="0"/>
                  </a:moveTo>
                  <a:lnTo>
                    <a:pt x="1" y="3264"/>
                  </a:lnTo>
                  <a:lnTo>
                    <a:pt x="5462" y="6403"/>
                  </a:lnTo>
                  <a:lnTo>
                    <a:pt x="10861" y="3202"/>
                  </a:lnTo>
                  <a:lnTo>
                    <a:pt x="5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1983882" y="2083336"/>
              <a:ext cx="441011" cy="260034"/>
            </a:xfrm>
            <a:custGeom>
              <a:rect b="b" l="l" r="r" t="t"/>
              <a:pathLst>
                <a:path extrusionOk="0" fill="none" h="6404" w="10861">
                  <a:moveTo>
                    <a:pt x="1" y="3264"/>
                  </a:moveTo>
                  <a:lnTo>
                    <a:pt x="5462" y="6403"/>
                  </a:lnTo>
                  <a:lnTo>
                    <a:pt x="10861" y="3202"/>
                  </a:lnTo>
                  <a:lnTo>
                    <a:pt x="5462" y="0"/>
                  </a:lnTo>
                  <a:lnTo>
                    <a:pt x="1" y="3264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2203107" y="2213311"/>
              <a:ext cx="272784" cy="260034"/>
            </a:xfrm>
            <a:custGeom>
              <a:rect b="b" l="l" r="r" t="t"/>
              <a:pathLst>
                <a:path extrusionOk="0" h="6404" w="6718">
                  <a:moveTo>
                    <a:pt x="5462" y="1"/>
                  </a:moveTo>
                  <a:lnTo>
                    <a:pt x="63" y="3202"/>
                  </a:lnTo>
                  <a:lnTo>
                    <a:pt x="0" y="6404"/>
                  </a:lnTo>
                  <a:lnTo>
                    <a:pt x="6717" y="2386"/>
                  </a:lnTo>
                  <a:lnTo>
                    <a:pt x="546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2203107" y="2213311"/>
              <a:ext cx="272784" cy="260034"/>
            </a:xfrm>
            <a:custGeom>
              <a:rect b="b" l="l" r="r" t="t"/>
              <a:pathLst>
                <a:path extrusionOk="0" fill="none" h="6404" w="6718">
                  <a:moveTo>
                    <a:pt x="5462" y="1"/>
                  </a:moveTo>
                  <a:lnTo>
                    <a:pt x="6717" y="2386"/>
                  </a:lnTo>
                  <a:lnTo>
                    <a:pt x="0" y="6404"/>
                  </a:lnTo>
                  <a:lnTo>
                    <a:pt x="63" y="3202"/>
                  </a:lnTo>
                  <a:lnTo>
                    <a:pt x="5462" y="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927806" y="2215869"/>
              <a:ext cx="277901" cy="257476"/>
            </a:xfrm>
            <a:custGeom>
              <a:rect b="b" l="l" r="r" t="t"/>
              <a:pathLst>
                <a:path extrusionOk="0" h="6341" w="6844">
                  <a:moveTo>
                    <a:pt x="1382" y="0"/>
                  </a:moveTo>
                  <a:lnTo>
                    <a:pt x="1" y="2386"/>
                  </a:lnTo>
                  <a:lnTo>
                    <a:pt x="6780" y="6341"/>
                  </a:lnTo>
                  <a:lnTo>
                    <a:pt x="6843" y="3139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1927806" y="2215869"/>
              <a:ext cx="277901" cy="257476"/>
            </a:xfrm>
            <a:custGeom>
              <a:rect b="b" l="l" r="r" t="t"/>
              <a:pathLst>
                <a:path extrusionOk="0" fill="none" h="6341" w="6844">
                  <a:moveTo>
                    <a:pt x="6780" y="6341"/>
                  </a:moveTo>
                  <a:lnTo>
                    <a:pt x="6843" y="3139"/>
                  </a:lnTo>
                  <a:lnTo>
                    <a:pt x="1382" y="0"/>
                  </a:lnTo>
                  <a:lnTo>
                    <a:pt x="1" y="2386"/>
                  </a:lnTo>
                  <a:lnTo>
                    <a:pt x="6780" y="6341"/>
                  </a:lnTo>
                  <a:close/>
                </a:path>
              </a:pathLst>
            </a:custGeom>
            <a:solidFill>
              <a:srgbClr val="B7B7B7"/>
            </a:solidFill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2073091" y="1695888"/>
              <a:ext cx="252401" cy="583737"/>
            </a:xfrm>
            <a:custGeom>
              <a:rect b="b" l="l" r="r" t="t"/>
              <a:pathLst>
                <a:path extrusionOk="0" h="14376" w="6216">
                  <a:moveTo>
                    <a:pt x="64" y="0"/>
                  </a:moveTo>
                  <a:lnTo>
                    <a:pt x="1" y="12555"/>
                  </a:lnTo>
                  <a:lnTo>
                    <a:pt x="64" y="12869"/>
                  </a:lnTo>
                  <a:lnTo>
                    <a:pt x="252" y="13246"/>
                  </a:lnTo>
                  <a:lnTo>
                    <a:pt x="566" y="13560"/>
                  </a:lnTo>
                  <a:lnTo>
                    <a:pt x="943" y="13811"/>
                  </a:lnTo>
                  <a:lnTo>
                    <a:pt x="1382" y="14062"/>
                  </a:lnTo>
                  <a:lnTo>
                    <a:pt x="1947" y="14187"/>
                  </a:lnTo>
                  <a:lnTo>
                    <a:pt x="2512" y="14313"/>
                  </a:lnTo>
                  <a:lnTo>
                    <a:pt x="3140" y="14376"/>
                  </a:lnTo>
                  <a:lnTo>
                    <a:pt x="3767" y="14313"/>
                  </a:lnTo>
                  <a:lnTo>
                    <a:pt x="4332" y="14187"/>
                  </a:lnTo>
                  <a:lnTo>
                    <a:pt x="4835" y="14062"/>
                  </a:lnTo>
                  <a:lnTo>
                    <a:pt x="5274" y="13811"/>
                  </a:lnTo>
                  <a:lnTo>
                    <a:pt x="5651" y="13560"/>
                  </a:lnTo>
                  <a:lnTo>
                    <a:pt x="5965" y="13246"/>
                  </a:lnTo>
                  <a:lnTo>
                    <a:pt x="6153" y="12869"/>
                  </a:lnTo>
                  <a:lnTo>
                    <a:pt x="6216" y="12555"/>
                  </a:lnTo>
                  <a:lnTo>
                    <a:pt x="6216" y="1946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2073091" y="1695888"/>
              <a:ext cx="252401" cy="583737"/>
            </a:xfrm>
            <a:custGeom>
              <a:rect b="b" l="l" r="r" t="t"/>
              <a:pathLst>
                <a:path extrusionOk="0" fill="none" h="14376" w="6216">
                  <a:moveTo>
                    <a:pt x="64" y="0"/>
                  </a:moveTo>
                  <a:lnTo>
                    <a:pt x="1" y="12555"/>
                  </a:lnTo>
                  <a:lnTo>
                    <a:pt x="1" y="12555"/>
                  </a:lnTo>
                  <a:lnTo>
                    <a:pt x="64" y="12869"/>
                  </a:lnTo>
                  <a:lnTo>
                    <a:pt x="252" y="13246"/>
                  </a:lnTo>
                  <a:lnTo>
                    <a:pt x="566" y="13560"/>
                  </a:lnTo>
                  <a:lnTo>
                    <a:pt x="943" y="13811"/>
                  </a:lnTo>
                  <a:lnTo>
                    <a:pt x="1382" y="14062"/>
                  </a:lnTo>
                  <a:lnTo>
                    <a:pt x="1947" y="14187"/>
                  </a:lnTo>
                  <a:lnTo>
                    <a:pt x="2512" y="14313"/>
                  </a:lnTo>
                  <a:lnTo>
                    <a:pt x="3140" y="14376"/>
                  </a:lnTo>
                  <a:lnTo>
                    <a:pt x="3140" y="14376"/>
                  </a:lnTo>
                  <a:lnTo>
                    <a:pt x="3767" y="14313"/>
                  </a:lnTo>
                  <a:lnTo>
                    <a:pt x="4332" y="14187"/>
                  </a:lnTo>
                  <a:lnTo>
                    <a:pt x="4835" y="14062"/>
                  </a:lnTo>
                  <a:lnTo>
                    <a:pt x="5274" y="13811"/>
                  </a:lnTo>
                  <a:lnTo>
                    <a:pt x="5651" y="13560"/>
                  </a:lnTo>
                  <a:lnTo>
                    <a:pt x="5965" y="13246"/>
                  </a:lnTo>
                  <a:lnTo>
                    <a:pt x="6153" y="12869"/>
                  </a:lnTo>
                  <a:lnTo>
                    <a:pt x="6216" y="12555"/>
                  </a:lnTo>
                  <a:lnTo>
                    <a:pt x="6216" y="1946"/>
                  </a:lnTo>
                  <a:lnTo>
                    <a:pt x="62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2073091" y="1695888"/>
              <a:ext cx="252401" cy="583737"/>
            </a:xfrm>
            <a:custGeom>
              <a:rect b="b" l="l" r="r" t="t"/>
              <a:pathLst>
                <a:path extrusionOk="0" fill="none" h="14376" w="6216">
                  <a:moveTo>
                    <a:pt x="64" y="0"/>
                  </a:moveTo>
                  <a:lnTo>
                    <a:pt x="1" y="12555"/>
                  </a:lnTo>
                  <a:lnTo>
                    <a:pt x="1" y="12555"/>
                  </a:lnTo>
                  <a:lnTo>
                    <a:pt x="64" y="12869"/>
                  </a:lnTo>
                  <a:lnTo>
                    <a:pt x="252" y="13246"/>
                  </a:lnTo>
                  <a:lnTo>
                    <a:pt x="566" y="13560"/>
                  </a:lnTo>
                  <a:lnTo>
                    <a:pt x="943" y="13811"/>
                  </a:lnTo>
                  <a:lnTo>
                    <a:pt x="1382" y="14062"/>
                  </a:lnTo>
                  <a:lnTo>
                    <a:pt x="1947" y="14187"/>
                  </a:lnTo>
                  <a:lnTo>
                    <a:pt x="2512" y="14313"/>
                  </a:lnTo>
                  <a:lnTo>
                    <a:pt x="3140" y="14376"/>
                  </a:lnTo>
                  <a:lnTo>
                    <a:pt x="3140" y="14376"/>
                  </a:lnTo>
                  <a:lnTo>
                    <a:pt x="3767" y="14313"/>
                  </a:lnTo>
                  <a:lnTo>
                    <a:pt x="4332" y="14187"/>
                  </a:lnTo>
                  <a:lnTo>
                    <a:pt x="4835" y="14062"/>
                  </a:lnTo>
                  <a:lnTo>
                    <a:pt x="5274" y="13811"/>
                  </a:lnTo>
                  <a:lnTo>
                    <a:pt x="5651" y="13560"/>
                  </a:lnTo>
                  <a:lnTo>
                    <a:pt x="5965" y="13246"/>
                  </a:lnTo>
                  <a:lnTo>
                    <a:pt x="6153" y="12869"/>
                  </a:lnTo>
                  <a:lnTo>
                    <a:pt x="6216" y="12555"/>
                  </a:lnTo>
                  <a:lnTo>
                    <a:pt x="6216" y="1946"/>
                  </a:lnTo>
                  <a:lnTo>
                    <a:pt x="6216" y="0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2073091" y="1616872"/>
              <a:ext cx="252401" cy="147883"/>
            </a:xfrm>
            <a:custGeom>
              <a:rect b="b" l="l" r="r" t="t"/>
              <a:pathLst>
                <a:path extrusionOk="0" fill="none" h="3642" w="6216">
                  <a:moveTo>
                    <a:pt x="1" y="1821"/>
                  </a:moveTo>
                  <a:lnTo>
                    <a:pt x="1" y="1821"/>
                  </a:lnTo>
                  <a:lnTo>
                    <a:pt x="64" y="2198"/>
                  </a:lnTo>
                  <a:lnTo>
                    <a:pt x="252" y="2511"/>
                  </a:lnTo>
                  <a:lnTo>
                    <a:pt x="566" y="2825"/>
                  </a:lnTo>
                  <a:lnTo>
                    <a:pt x="943" y="3139"/>
                  </a:lnTo>
                  <a:lnTo>
                    <a:pt x="1382" y="3328"/>
                  </a:lnTo>
                  <a:lnTo>
                    <a:pt x="1947" y="3516"/>
                  </a:lnTo>
                  <a:lnTo>
                    <a:pt x="2512" y="3641"/>
                  </a:lnTo>
                  <a:lnTo>
                    <a:pt x="3140" y="3641"/>
                  </a:lnTo>
                  <a:lnTo>
                    <a:pt x="3140" y="3641"/>
                  </a:lnTo>
                  <a:lnTo>
                    <a:pt x="3767" y="3641"/>
                  </a:lnTo>
                  <a:lnTo>
                    <a:pt x="4332" y="3516"/>
                  </a:lnTo>
                  <a:lnTo>
                    <a:pt x="4897" y="3328"/>
                  </a:lnTo>
                  <a:lnTo>
                    <a:pt x="5337" y="3139"/>
                  </a:lnTo>
                  <a:lnTo>
                    <a:pt x="5713" y="2825"/>
                  </a:lnTo>
                  <a:lnTo>
                    <a:pt x="5965" y="2511"/>
                  </a:lnTo>
                  <a:lnTo>
                    <a:pt x="6153" y="2198"/>
                  </a:lnTo>
                  <a:lnTo>
                    <a:pt x="6216" y="1821"/>
                  </a:lnTo>
                  <a:lnTo>
                    <a:pt x="6216" y="1821"/>
                  </a:lnTo>
                  <a:lnTo>
                    <a:pt x="6153" y="1444"/>
                  </a:lnTo>
                  <a:lnTo>
                    <a:pt x="5965" y="1130"/>
                  </a:lnTo>
                  <a:lnTo>
                    <a:pt x="5713" y="817"/>
                  </a:lnTo>
                  <a:lnTo>
                    <a:pt x="5337" y="503"/>
                  </a:lnTo>
                  <a:lnTo>
                    <a:pt x="4897" y="314"/>
                  </a:lnTo>
                  <a:lnTo>
                    <a:pt x="4332" y="126"/>
                  </a:lnTo>
                  <a:lnTo>
                    <a:pt x="3767" y="0"/>
                  </a:lnTo>
                  <a:lnTo>
                    <a:pt x="3140" y="0"/>
                  </a:lnTo>
                  <a:lnTo>
                    <a:pt x="3140" y="0"/>
                  </a:lnTo>
                  <a:lnTo>
                    <a:pt x="2512" y="0"/>
                  </a:lnTo>
                  <a:lnTo>
                    <a:pt x="1947" y="126"/>
                  </a:lnTo>
                  <a:lnTo>
                    <a:pt x="1382" y="314"/>
                  </a:lnTo>
                  <a:lnTo>
                    <a:pt x="943" y="503"/>
                  </a:lnTo>
                  <a:lnTo>
                    <a:pt x="566" y="817"/>
                  </a:lnTo>
                  <a:lnTo>
                    <a:pt x="252" y="1130"/>
                  </a:lnTo>
                  <a:lnTo>
                    <a:pt x="64" y="1444"/>
                  </a:lnTo>
                  <a:lnTo>
                    <a:pt x="1" y="1821"/>
                  </a:lnTo>
                  <a:lnTo>
                    <a:pt x="1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2032323" y="1591372"/>
              <a:ext cx="336494" cy="198883"/>
            </a:xfrm>
            <a:custGeom>
              <a:rect b="b" l="l" r="r" t="t"/>
              <a:pathLst>
                <a:path extrusionOk="0" h="4898" w="8287">
                  <a:moveTo>
                    <a:pt x="4144" y="1"/>
                  </a:moveTo>
                  <a:lnTo>
                    <a:pt x="3328" y="64"/>
                  </a:lnTo>
                  <a:lnTo>
                    <a:pt x="2512" y="189"/>
                  </a:lnTo>
                  <a:lnTo>
                    <a:pt x="1821" y="440"/>
                  </a:lnTo>
                  <a:lnTo>
                    <a:pt x="1193" y="691"/>
                  </a:lnTo>
                  <a:lnTo>
                    <a:pt x="691" y="1068"/>
                  </a:lnTo>
                  <a:lnTo>
                    <a:pt x="314" y="1507"/>
                  </a:lnTo>
                  <a:lnTo>
                    <a:pt x="189" y="1696"/>
                  </a:lnTo>
                  <a:lnTo>
                    <a:pt x="63" y="1947"/>
                  </a:lnTo>
                  <a:lnTo>
                    <a:pt x="1" y="2198"/>
                  </a:lnTo>
                  <a:lnTo>
                    <a:pt x="1" y="2449"/>
                  </a:lnTo>
                  <a:lnTo>
                    <a:pt x="1" y="2700"/>
                  </a:lnTo>
                  <a:lnTo>
                    <a:pt x="63" y="2951"/>
                  </a:lnTo>
                  <a:lnTo>
                    <a:pt x="189" y="3202"/>
                  </a:lnTo>
                  <a:lnTo>
                    <a:pt x="314" y="3391"/>
                  </a:lnTo>
                  <a:lnTo>
                    <a:pt x="691" y="3830"/>
                  </a:lnTo>
                  <a:lnTo>
                    <a:pt x="1193" y="4207"/>
                  </a:lnTo>
                  <a:lnTo>
                    <a:pt x="1821" y="4458"/>
                  </a:lnTo>
                  <a:lnTo>
                    <a:pt x="2512" y="4709"/>
                  </a:lnTo>
                  <a:lnTo>
                    <a:pt x="3328" y="4834"/>
                  </a:lnTo>
                  <a:lnTo>
                    <a:pt x="4144" y="4897"/>
                  </a:lnTo>
                  <a:lnTo>
                    <a:pt x="4960" y="4834"/>
                  </a:lnTo>
                  <a:lnTo>
                    <a:pt x="5776" y="4709"/>
                  </a:lnTo>
                  <a:lnTo>
                    <a:pt x="6466" y="4458"/>
                  </a:lnTo>
                  <a:lnTo>
                    <a:pt x="7094" y="4207"/>
                  </a:lnTo>
                  <a:lnTo>
                    <a:pt x="7596" y="3830"/>
                  </a:lnTo>
                  <a:lnTo>
                    <a:pt x="7973" y="3391"/>
                  </a:lnTo>
                  <a:lnTo>
                    <a:pt x="8099" y="3202"/>
                  </a:lnTo>
                  <a:lnTo>
                    <a:pt x="8224" y="2951"/>
                  </a:lnTo>
                  <a:lnTo>
                    <a:pt x="8287" y="2700"/>
                  </a:lnTo>
                  <a:lnTo>
                    <a:pt x="8287" y="2449"/>
                  </a:lnTo>
                  <a:lnTo>
                    <a:pt x="8287" y="2198"/>
                  </a:lnTo>
                  <a:lnTo>
                    <a:pt x="8224" y="1947"/>
                  </a:lnTo>
                  <a:lnTo>
                    <a:pt x="8099" y="1696"/>
                  </a:lnTo>
                  <a:lnTo>
                    <a:pt x="7973" y="1507"/>
                  </a:lnTo>
                  <a:lnTo>
                    <a:pt x="7596" y="1068"/>
                  </a:lnTo>
                  <a:lnTo>
                    <a:pt x="7094" y="691"/>
                  </a:lnTo>
                  <a:lnTo>
                    <a:pt x="6466" y="440"/>
                  </a:lnTo>
                  <a:lnTo>
                    <a:pt x="5776" y="189"/>
                  </a:lnTo>
                  <a:lnTo>
                    <a:pt x="4960" y="64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2073091" y="1331382"/>
              <a:ext cx="252401" cy="420627"/>
            </a:xfrm>
            <a:custGeom>
              <a:rect b="b" l="l" r="r" t="t"/>
              <a:pathLst>
                <a:path extrusionOk="0" h="10359" w="6216">
                  <a:moveTo>
                    <a:pt x="64" y="1"/>
                  </a:moveTo>
                  <a:lnTo>
                    <a:pt x="1" y="8538"/>
                  </a:lnTo>
                  <a:lnTo>
                    <a:pt x="64" y="8915"/>
                  </a:lnTo>
                  <a:lnTo>
                    <a:pt x="252" y="9229"/>
                  </a:lnTo>
                  <a:lnTo>
                    <a:pt x="566" y="9542"/>
                  </a:lnTo>
                  <a:lnTo>
                    <a:pt x="943" y="9856"/>
                  </a:lnTo>
                  <a:lnTo>
                    <a:pt x="1382" y="10045"/>
                  </a:lnTo>
                  <a:lnTo>
                    <a:pt x="1947" y="10233"/>
                  </a:lnTo>
                  <a:lnTo>
                    <a:pt x="2512" y="10359"/>
                  </a:lnTo>
                  <a:lnTo>
                    <a:pt x="3767" y="10359"/>
                  </a:lnTo>
                  <a:lnTo>
                    <a:pt x="4332" y="10233"/>
                  </a:lnTo>
                  <a:lnTo>
                    <a:pt x="4835" y="10045"/>
                  </a:lnTo>
                  <a:lnTo>
                    <a:pt x="5274" y="9856"/>
                  </a:lnTo>
                  <a:lnTo>
                    <a:pt x="5651" y="9542"/>
                  </a:lnTo>
                  <a:lnTo>
                    <a:pt x="5965" y="9229"/>
                  </a:lnTo>
                  <a:lnTo>
                    <a:pt x="6153" y="8915"/>
                  </a:lnTo>
                  <a:lnTo>
                    <a:pt x="6216" y="8538"/>
                  </a:lnTo>
                  <a:lnTo>
                    <a:pt x="6216" y="1947"/>
                  </a:lnTo>
                  <a:lnTo>
                    <a:pt x="621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2073091" y="1331382"/>
              <a:ext cx="252401" cy="420627"/>
            </a:xfrm>
            <a:custGeom>
              <a:rect b="b" l="l" r="r" t="t"/>
              <a:pathLst>
                <a:path extrusionOk="0" fill="none" h="10359" w="6216">
                  <a:moveTo>
                    <a:pt x="64" y="1"/>
                  </a:moveTo>
                  <a:lnTo>
                    <a:pt x="1" y="8538"/>
                  </a:lnTo>
                  <a:lnTo>
                    <a:pt x="1" y="8538"/>
                  </a:lnTo>
                  <a:lnTo>
                    <a:pt x="64" y="8915"/>
                  </a:lnTo>
                  <a:lnTo>
                    <a:pt x="252" y="9229"/>
                  </a:lnTo>
                  <a:lnTo>
                    <a:pt x="566" y="9542"/>
                  </a:lnTo>
                  <a:lnTo>
                    <a:pt x="943" y="9856"/>
                  </a:lnTo>
                  <a:lnTo>
                    <a:pt x="1382" y="10045"/>
                  </a:lnTo>
                  <a:lnTo>
                    <a:pt x="1947" y="10233"/>
                  </a:lnTo>
                  <a:lnTo>
                    <a:pt x="2512" y="10359"/>
                  </a:lnTo>
                  <a:lnTo>
                    <a:pt x="3140" y="10359"/>
                  </a:lnTo>
                  <a:lnTo>
                    <a:pt x="3140" y="10359"/>
                  </a:lnTo>
                  <a:lnTo>
                    <a:pt x="3767" y="10359"/>
                  </a:lnTo>
                  <a:lnTo>
                    <a:pt x="4332" y="10233"/>
                  </a:lnTo>
                  <a:lnTo>
                    <a:pt x="4835" y="10045"/>
                  </a:lnTo>
                  <a:lnTo>
                    <a:pt x="5274" y="9856"/>
                  </a:lnTo>
                  <a:lnTo>
                    <a:pt x="5651" y="9542"/>
                  </a:lnTo>
                  <a:lnTo>
                    <a:pt x="5965" y="9229"/>
                  </a:lnTo>
                  <a:lnTo>
                    <a:pt x="6153" y="8915"/>
                  </a:lnTo>
                  <a:lnTo>
                    <a:pt x="6216" y="8538"/>
                  </a:lnTo>
                  <a:lnTo>
                    <a:pt x="6216" y="1947"/>
                  </a:lnTo>
                  <a:lnTo>
                    <a:pt x="621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2073091" y="1331382"/>
              <a:ext cx="252401" cy="420627"/>
            </a:xfrm>
            <a:custGeom>
              <a:rect b="b" l="l" r="r" t="t"/>
              <a:pathLst>
                <a:path extrusionOk="0" fill="none" h="10359" w="6216">
                  <a:moveTo>
                    <a:pt x="64" y="1"/>
                  </a:moveTo>
                  <a:lnTo>
                    <a:pt x="1" y="8538"/>
                  </a:lnTo>
                  <a:lnTo>
                    <a:pt x="1" y="8538"/>
                  </a:lnTo>
                  <a:lnTo>
                    <a:pt x="64" y="8915"/>
                  </a:lnTo>
                  <a:lnTo>
                    <a:pt x="252" y="9229"/>
                  </a:lnTo>
                  <a:lnTo>
                    <a:pt x="566" y="9542"/>
                  </a:lnTo>
                  <a:lnTo>
                    <a:pt x="943" y="9856"/>
                  </a:lnTo>
                  <a:lnTo>
                    <a:pt x="1382" y="10045"/>
                  </a:lnTo>
                  <a:lnTo>
                    <a:pt x="1947" y="10233"/>
                  </a:lnTo>
                  <a:lnTo>
                    <a:pt x="2512" y="10359"/>
                  </a:lnTo>
                  <a:lnTo>
                    <a:pt x="3140" y="10359"/>
                  </a:lnTo>
                  <a:lnTo>
                    <a:pt x="3140" y="10359"/>
                  </a:lnTo>
                  <a:lnTo>
                    <a:pt x="3767" y="10359"/>
                  </a:lnTo>
                  <a:lnTo>
                    <a:pt x="4332" y="10233"/>
                  </a:lnTo>
                  <a:lnTo>
                    <a:pt x="4835" y="10045"/>
                  </a:lnTo>
                  <a:lnTo>
                    <a:pt x="5274" y="9856"/>
                  </a:lnTo>
                  <a:lnTo>
                    <a:pt x="5651" y="9542"/>
                  </a:lnTo>
                  <a:lnTo>
                    <a:pt x="5965" y="9229"/>
                  </a:lnTo>
                  <a:lnTo>
                    <a:pt x="6153" y="8915"/>
                  </a:lnTo>
                  <a:lnTo>
                    <a:pt x="6216" y="8538"/>
                  </a:lnTo>
                  <a:lnTo>
                    <a:pt x="6216" y="1947"/>
                  </a:lnTo>
                  <a:lnTo>
                    <a:pt x="6216" y="1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073091" y="1252365"/>
              <a:ext cx="252401" cy="147883"/>
            </a:xfrm>
            <a:custGeom>
              <a:rect b="b" l="l" r="r" t="t"/>
              <a:pathLst>
                <a:path extrusionOk="0" fill="none" h="3642" w="6216">
                  <a:moveTo>
                    <a:pt x="1" y="1821"/>
                  </a:moveTo>
                  <a:lnTo>
                    <a:pt x="1" y="1821"/>
                  </a:lnTo>
                  <a:lnTo>
                    <a:pt x="64" y="2198"/>
                  </a:lnTo>
                  <a:lnTo>
                    <a:pt x="252" y="2512"/>
                  </a:lnTo>
                  <a:lnTo>
                    <a:pt x="566" y="2826"/>
                  </a:lnTo>
                  <a:lnTo>
                    <a:pt x="943" y="3139"/>
                  </a:lnTo>
                  <a:lnTo>
                    <a:pt x="1382" y="3328"/>
                  </a:lnTo>
                  <a:lnTo>
                    <a:pt x="1947" y="3516"/>
                  </a:lnTo>
                  <a:lnTo>
                    <a:pt x="2512" y="3642"/>
                  </a:lnTo>
                  <a:lnTo>
                    <a:pt x="3140" y="3642"/>
                  </a:lnTo>
                  <a:lnTo>
                    <a:pt x="3140" y="3642"/>
                  </a:lnTo>
                  <a:lnTo>
                    <a:pt x="3767" y="3642"/>
                  </a:lnTo>
                  <a:lnTo>
                    <a:pt x="4332" y="3516"/>
                  </a:lnTo>
                  <a:lnTo>
                    <a:pt x="4897" y="3328"/>
                  </a:lnTo>
                  <a:lnTo>
                    <a:pt x="5337" y="3139"/>
                  </a:lnTo>
                  <a:lnTo>
                    <a:pt x="5713" y="2826"/>
                  </a:lnTo>
                  <a:lnTo>
                    <a:pt x="5965" y="2512"/>
                  </a:lnTo>
                  <a:lnTo>
                    <a:pt x="6153" y="2198"/>
                  </a:lnTo>
                  <a:lnTo>
                    <a:pt x="6216" y="1821"/>
                  </a:lnTo>
                  <a:lnTo>
                    <a:pt x="6216" y="1821"/>
                  </a:lnTo>
                  <a:lnTo>
                    <a:pt x="6153" y="1445"/>
                  </a:lnTo>
                  <a:lnTo>
                    <a:pt x="5965" y="1131"/>
                  </a:lnTo>
                  <a:lnTo>
                    <a:pt x="5713" y="817"/>
                  </a:lnTo>
                  <a:lnTo>
                    <a:pt x="5337" y="503"/>
                  </a:lnTo>
                  <a:lnTo>
                    <a:pt x="4897" y="315"/>
                  </a:lnTo>
                  <a:lnTo>
                    <a:pt x="4332" y="126"/>
                  </a:lnTo>
                  <a:lnTo>
                    <a:pt x="3767" y="1"/>
                  </a:lnTo>
                  <a:lnTo>
                    <a:pt x="3140" y="1"/>
                  </a:lnTo>
                  <a:lnTo>
                    <a:pt x="3140" y="1"/>
                  </a:lnTo>
                  <a:lnTo>
                    <a:pt x="2512" y="1"/>
                  </a:lnTo>
                  <a:lnTo>
                    <a:pt x="1947" y="126"/>
                  </a:lnTo>
                  <a:lnTo>
                    <a:pt x="1382" y="315"/>
                  </a:lnTo>
                  <a:lnTo>
                    <a:pt x="943" y="503"/>
                  </a:lnTo>
                  <a:lnTo>
                    <a:pt x="566" y="817"/>
                  </a:lnTo>
                  <a:lnTo>
                    <a:pt x="252" y="1131"/>
                  </a:lnTo>
                  <a:lnTo>
                    <a:pt x="64" y="1445"/>
                  </a:lnTo>
                  <a:lnTo>
                    <a:pt x="1" y="1821"/>
                  </a:lnTo>
                  <a:lnTo>
                    <a:pt x="1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2032323" y="1226866"/>
              <a:ext cx="336494" cy="198883"/>
            </a:xfrm>
            <a:custGeom>
              <a:rect b="b" l="l" r="r" t="t"/>
              <a:pathLst>
                <a:path extrusionOk="0" h="4898" w="8287">
                  <a:moveTo>
                    <a:pt x="4144" y="1"/>
                  </a:moveTo>
                  <a:lnTo>
                    <a:pt x="3328" y="64"/>
                  </a:lnTo>
                  <a:lnTo>
                    <a:pt x="2512" y="189"/>
                  </a:lnTo>
                  <a:lnTo>
                    <a:pt x="1821" y="440"/>
                  </a:lnTo>
                  <a:lnTo>
                    <a:pt x="1193" y="692"/>
                  </a:lnTo>
                  <a:lnTo>
                    <a:pt x="691" y="1068"/>
                  </a:lnTo>
                  <a:lnTo>
                    <a:pt x="314" y="1508"/>
                  </a:lnTo>
                  <a:lnTo>
                    <a:pt x="189" y="1696"/>
                  </a:lnTo>
                  <a:lnTo>
                    <a:pt x="63" y="1947"/>
                  </a:lnTo>
                  <a:lnTo>
                    <a:pt x="1" y="2198"/>
                  </a:lnTo>
                  <a:lnTo>
                    <a:pt x="1" y="2449"/>
                  </a:lnTo>
                  <a:lnTo>
                    <a:pt x="1" y="2700"/>
                  </a:lnTo>
                  <a:lnTo>
                    <a:pt x="63" y="2951"/>
                  </a:lnTo>
                  <a:lnTo>
                    <a:pt x="189" y="3202"/>
                  </a:lnTo>
                  <a:lnTo>
                    <a:pt x="314" y="3391"/>
                  </a:lnTo>
                  <a:lnTo>
                    <a:pt x="691" y="3830"/>
                  </a:lnTo>
                  <a:lnTo>
                    <a:pt x="1193" y="4207"/>
                  </a:lnTo>
                  <a:lnTo>
                    <a:pt x="1821" y="4458"/>
                  </a:lnTo>
                  <a:lnTo>
                    <a:pt x="2512" y="4709"/>
                  </a:lnTo>
                  <a:lnTo>
                    <a:pt x="3328" y="4835"/>
                  </a:lnTo>
                  <a:lnTo>
                    <a:pt x="4144" y="4897"/>
                  </a:lnTo>
                  <a:lnTo>
                    <a:pt x="4960" y="4835"/>
                  </a:lnTo>
                  <a:lnTo>
                    <a:pt x="5776" y="4709"/>
                  </a:lnTo>
                  <a:lnTo>
                    <a:pt x="6466" y="4458"/>
                  </a:lnTo>
                  <a:lnTo>
                    <a:pt x="7094" y="4207"/>
                  </a:lnTo>
                  <a:lnTo>
                    <a:pt x="7596" y="3830"/>
                  </a:lnTo>
                  <a:lnTo>
                    <a:pt x="7973" y="3391"/>
                  </a:lnTo>
                  <a:lnTo>
                    <a:pt x="8099" y="3202"/>
                  </a:lnTo>
                  <a:lnTo>
                    <a:pt x="8224" y="2951"/>
                  </a:lnTo>
                  <a:lnTo>
                    <a:pt x="8287" y="2700"/>
                  </a:lnTo>
                  <a:lnTo>
                    <a:pt x="8287" y="2449"/>
                  </a:lnTo>
                  <a:lnTo>
                    <a:pt x="8287" y="2198"/>
                  </a:lnTo>
                  <a:lnTo>
                    <a:pt x="8224" y="1947"/>
                  </a:lnTo>
                  <a:lnTo>
                    <a:pt x="8099" y="1696"/>
                  </a:lnTo>
                  <a:lnTo>
                    <a:pt x="7973" y="1508"/>
                  </a:lnTo>
                  <a:lnTo>
                    <a:pt x="7596" y="1068"/>
                  </a:lnTo>
                  <a:lnTo>
                    <a:pt x="7094" y="692"/>
                  </a:lnTo>
                  <a:lnTo>
                    <a:pt x="6466" y="440"/>
                  </a:lnTo>
                  <a:lnTo>
                    <a:pt x="5776" y="189"/>
                  </a:lnTo>
                  <a:lnTo>
                    <a:pt x="4960" y="64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2073091" y="971991"/>
              <a:ext cx="252401" cy="420627"/>
            </a:xfrm>
            <a:custGeom>
              <a:rect b="b" l="l" r="r" t="t"/>
              <a:pathLst>
                <a:path extrusionOk="0" h="10359" w="6216">
                  <a:moveTo>
                    <a:pt x="64" y="1"/>
                  </a:moveTo>
                  <a:lnTo>
                    <a:pt x="1" y="8538"/>
                  </a:lnTo>
                  <a:lnTo>
                    <a:pt x="64" y="8915"/>
                  </a:lnTo>
                  <a:lnTo>
                    <a:pt x="252" y="9228"/>
                  </a:lnTo>
                  <a:lnTo>
                    <a:pt x="566" y="9542"/>
                  </a:lnTo>
                  <a:lnTo>
                    <a:pt x="943" y="9793"/>
                  </a:lnTo>
                  <a:lnTo>
                    <a:pt x="1382" y="10044"/>
                  </a:lnTo>
                  <a:lnTo>
                    <a:pt x="1947" y="10233"/>
                  </a:lnTo>
                  <a:lnTo>
                    <a:pt x="2512" y="10296"/>
                  </a:lnTo>
                  <a:lnTo>
                    <a:pt x="3140" y="10358"/>
                  </a:lnTo>
                  <a:lnTo>
                    <a:pt x="3767" y="10296"/>
                  </a:lnTo>
                  <a:lnTo>
                    <a:pt x="4332" y="10233"/>
                  </a:lnTo>
                  <a:lnTo>
                    <a:pt x="4835" y="10044"/>
                  </a:lnTo>
                  <a:lnTo>
                    <a:pt x="5274" y="9793"/>
                  </a:lnTo>
                  <a:lnTo>
                    <a:pt x="5651" y="9542"/>
                  </a:lnTo>
                  <a:lnTo>
                    <a:pt x="5965" y="9228"/>
                  </a:lnTo>
                  <a:lnTo>
                    <a:pt x="6153" y="8915"/>
                  </a:lnTo>
                  <a:lnTo>
                    <a:pt x="6216" y="8538"/>
                  </a:lnTo>
                  <a:lnTo>
                    <a:pt x="6216" y="1947"/>
                  </a:lnTo>
                  <a:lnTo>
                    <a:pt x="621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2073091" y="971991"/>
              <a:ext cx="252401" cy="420627"/>
            </a:xfrm>
            <a:custGeom>
              <a:rect b="b" l="l" r="r" t="t"/>
              <a:pathLst>
                <a:path extrusionOk="0" fill="none" h="10359" w="6216">
                  <a:moveTo>
                    <a:pt x="64" y="1"/>
                  </a:moveTo>
                  <a:lnTo>
                    <a:pt x="1" y="8538"/>
                  </a:lnTo>
                  <a:lnTo>
                    <a:pt x="1" y="8538"/>
                  </a:lnTo>
                  <a:lnTo>
                    <a:pt x="64" y="8915"/>
                  </a:lnTo>
                  <a:lnTo>
                    <a:pt x="252" y="9228"/>
                  </a:lnTo>
                  <a:lnTo>
                    <a:pt x="566" y="9542"/>
                  </a:lnTo>
                  <a:lnTo>
                    <a:pt x="943" y="9793"/>
                  </a:lnTo>
                  <a:lnTo>
                    <a:pt x="1382" y="10044"/>
                  </a:lnTo>
                  <a:lnTo>
                    <a:pt x="1947" y="10233"/>
                  </a:lnTo>
                  <a:lnTo>
                    <a:pt x="2512" y="10296"/>
                  </a:lnTo>
                  <a:lnTo>
                    <a:pt x="3140" y="10358"/>
                  </a:lnTo>
                  <a:lnTo>
                    <a:pt x="3140" y="10358"/>
                  </a:lnTo>
                  <a:lnTo>
                    <a:pt x="3767" y="10296"/>
                  </a:lnTo>
                  <a:lnTo>
                    <a:pt x="4332" y="10233"/>
                  </a:lnTo>
                  <a:lnTo>
                    <a:pt x="4835" y="10044"/>
                  </a:lnTo>
                  <a:lnTo>
                    <a:pt x="5274" y="9793"/>
                  </a:lnTo>
                  <a:lnTo>
                    <a:pt x="5651" y="9542"/>
                  </a:lnTo>
                  <a:lnTo>
                    <a:pt x="5965" y="9228"/>
                  </a:lnTo>
                  <a:lnTo>
                    <a:pt x="6153" y="8915"/>
                  </a:lnTo>
                  <a:lnTo>
                    <a:pt x="6216" y="8538"/>
                  </a:lnTo>
                  <a:lnTo>
                    <a:pt x="6216" y="1947"/>
                  </a:lnTo>
                  <a:lnTo>
                    <a:pt x="621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2073091" y="971991"/>
              <a:ext cx="252401" cy="420627"/>
            </a:xfrm>
            <a:custGeom>
              <a:rect b="b" l="l" r="r" t="t"/>
              <a:pathLst>
                <a:path extrusionOk="0" fill="none" h="10359" w="6216">
                  <a:moveTo>
                    <a:pt x="64" y="1"/>
                  </a:moveTo>
                  <a:lnTo>
                    <a:pt x="1" y="8538"/>
                  </a:lnTo>
                  <a:lnTo>
                    <a:pt x="1" y="8538"/>
                  </a:lnTo>
                  <a:lnTo>
                    <a:pt x="64" y="8915"/>
                  </a:lnTo>
                  <a:lnTo>
                    <a:pt x="252" y="9228"/>
                  </a:lnTo>
                  <a:lnTo>
                    <a:pt x="566" y="9542"/>
                  </a:lnTo>
                  <a:lnTo>
                    <a:pt x="943" y="9793"/>
                  </a:lnTo>
                  <a:lnTo>
                    <a:pt x="1382" y="10044"/>
                  </a:lnTo>
                  <a:lnTo>
                    <a:pt x="1947" y="10233"/>
                  </a:lnTo>
                  <a:lnTo>
                    <a:pt x="2512" y="10296"/>
                  </a:lnTo>
                  <a:lnTo>
                    <a:pt x="3140" y="10358"/>
                  </a:lnTo>
                  <a:lnTo>
                    <a:pt x="3140" y="10358"/>
                  </a:lnTo>
                  <a:lnTo>
                    <a:pt x="3767" y="10296"/>
                  </a:lnTo>
                  <a:lnTo>
                    <a:pt x="4332" y="10233"/>
                  </a:lnTo>
                  <a:lnTo>
                    <a:pt x="4835" y="10044"/>
                  </a:lnTo>
                  <a:lnTo>
                    <a:pt x="5274" y="9793"/>
                  </a:lnTo>
                  <a:lnTo>
                    <a:pt x="5651" y="9542"/>
                  </a:lnTo>
                  <a:lnTo>
                    <a:pt x="5965" y="9228"/>
                  </a:lnTo>
                  <a:lnTo>
                    <a:pt x="6153" y="8915"/>
                  </a:lnTo>
                  <a:lnTo>
                    <a:pt x="6216" y="8538"/>
                  </a:lnTo>
                  <a:lnTo>
                    <a:pt x="6216" y="1947"/>
                  </a:lnTo>
                  <a:lnTo>
                    <a:pt x="6216" y="1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2073091" y="892975"/>
              <a:ext cx="252401" cy="147883"/>
            </a:xfrm>
            <a:custGeom>
              <a:rect b="b" l="l" r="r" t="t"/>
              <a:pathLst>
                <a:path extrusionOk="0" fill="none" h="3642" w="6216">
                  <a:moveTo>
                    <a:pt x="1" y="1821"/>
                  </a:moveTo>
                  <a:lnTo>
                    <a:pt x="1" y="1821"/>
                  </a:lnTo>
                  <a:lnTo>
                    <a:pt x="64" y="2198"/>
                  </a:lnTo>
                  <a:lnTo>
                    <a:pt x="252" y="2512"/>
                  </a:lnTo>
                  <a:lnTo>
                    <a:pt x="566" y="2825"/>
                  </a:lnTo>
                  <a:lnTo>
                    <a:pt x="943" y="3076"/>
                  </a:lnTo>
                  <a:lnTo>
                    <a:pt x="1382" y="3328"/>
                  </a:lnTo>
                  <a:lnTo>
                    <a:pt x="1947" y="3516"/>
                  </a:lnTo>
                  <a:lnTo>
                    <a:pt x="2512" y="3579"/>
                  </a:lnTo>
                  <a:lnTo>
                    <a:pt x="3140" y="3641"/>
                  </a:lnTo>
                  <a:lnTo>
                    <a:pt x="3140" y="3641"/>
                  </a:lnTo>
                  <a:lnTo>
                    <a:pt x="3767" y="3579"/>
                  </a:lnTo>
                  <a:lnTo>
                    <a:pt x="4332" y="3516"/>
                  </a:lnTo>
                  <a:lnTo>
                    <a:pt x="4897" y="3328"/>
                  </a:lnTo>
                  <a:lnTo>
                    <a:pt x="5337" y="3076"/>
                  </a:lnTo>
                  <a:lnTo>
                    <a:pt x="5713" y="2825"/>
                  </a:lnTo>
                  <a:lnTo>
                    <a:pt x="5965" y="2512"/>
                  </a:lnTo>
                  <a:lnTo>
                    <a:pt x="6153" y="2198"/>
                  </a:lnTo>
                  <a:lnTo>
                    <a:pt x="6216" y="1821"/>
                  </a:lnTo>
                  <a:lnTo>
                    <a:pt x="6216" y="1821"/>
                  </a:lnTo>
                  <a:lnTo>
                    <a:pt x="6153" y="1444"/>
                  </a:lnTo>
                  <a:lnTo>
                    <a:pt x="5965" y="1068"/>
                  </a:lnTo>
                  <a:lnTo>
                    <a:pt x="5713" y="754"/>
                  </a:lnTo>
                  <a:lnTo>
                    <a:pt x="5337" y="503"/>
                  </a:lnTo>
                  <a:lnTo>
                    <a:pt x="4897" y="314"/>
                  </a:lnTo>
                  <a:lnTo>
                    <a:pt x="4332" y="126"/>
                  </a:lnTo>
                  <a:lnTo>
                    <a:pt x="3767" y="1"/>
                  </a:lnTo>
                  <a:lnTo>
                    <a:pt x="3140" y="1"/>
                  </a:lnTo>
                  <a:lnTo>
                    <a:pt x="3140" y="1"/>
                  </a:lnTo>
                  <a:lnTo>
                    <a:pt x="2512" y="1"/>
                  </a:lnTo>
                  <a:lnTo>
                    <a:pt x="1947" y="126"/>
                  </a:lnTo>
                  <a:lnTo>
                    <a:pt x="1382" y="314"/>
                  </a:lnTo>
                  <a:lnTo>
                    <a:pt x="943" y="503"/>
                  </a:lnTo>
                  <a:lnTo>
                    <a:pt x="566" y="754"/>
                  </a:lnTo>
                  <a:lnTo>
                    <a:pt x="252" y="1068"/>
                  </a:lnTo>
                  <a:lnTo>
                    <a:pt x="64" y="1444"/>
                  </a:lnTo>
                  <a:lnTo>
                    <a:pt x="1" y="1821"/>
                  </a:lnTo>
                  <a:lnTo>
                    <a:pt x="1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2073091" y="892975"/>
              <a:ext cx="252401" cy="147883"/>
            </a:xfrm>
            <a:custGeom>
              <a:rect b="b" l="l" r="r" t="t"/>
              <a:pathLst>
                <a:path extrusionOk="0" h="3642" w="6216">
                  <a:moveTo>
                    <a:pt x="2512" y="1"/>
                  </a:moveTo>
                  <a:lnTo>
                    <a:pt x="1947" y="126"/>
                  </a:lnTo>
                  <a:lnTo>
                    <a:pt x="1382" y="314"/>
                  </a:lnTo>
                  <a:lnTo>
                    <a:pt x="943" y="503"/>
                  </a:lnTo>
                  <a:lnTo>
                    <a:pt x="566" y="754"/>
                  </a:lnTo>
                  <a:lnTo>
                    <a:pt x="252" y="1068"/>
                  </a:lnTo>
                  <a:lnTo>
                    <a:pt x="64" y="1444"/>
                  </a:lnTo>
                  <a:lnTo>
                    <a:pt x="1" y="1821"/>
                  </a:lnTo>
                  <a:lnTo>
                    <a:pt x="64" y="2198"/>
                  </a:lnTo>
                  <a:lnTo>
                    <a:pt x="252" y="2512"/>
                  </a:lnTo>
                  <a:lnTo>
                    <a:pt x="566" y="2825"/>
                  </a:lnTo>
                  <a:lnTo>
                    <a:pt x="943" y="3076"/>
                  </a:lnTo>
                  <a:lnTo>
                    <a:pt x="1382" y="3328"/>
                  </a:lnTo>
                  <a:lnTo>
                    <a:pt x="1947" y="3516"/>
                  </a:lnTo>
                  <a:lnTo>
                    <a:pt x="2512" y="3579"/>
                  </a:lnTo>
                  <a:lnTo>
                    <a:pt x="3140" y="3641"/>
                  </a:lnTo>
                  <a:lnTo>
                    <a:pt x="3767" y="3579"/>
                  </a:lnTo>
                  <a:lnTo>
                    <a:pt x="4332" y="3516"/>
                  </a:lnTo>
                  <a:lnTo>
                    <a:pt x="4897" y="3328"/>
                  </a:lnTo>
                  <a:lnTo>
                    <a:pt x="5337" y="3076"/>
                  </a:lnTo>
                  <a:lnTo>
                    <a:pt x="5713" y="2825"/>
                  </a:lnTo>
                  <a:lnTo>
                    <a:pt x="5965" y="2512"/>
                  </a:lnTo>
                  <a:lnTo>
                    <a:pt x="6153" y="2198"/>
                  </a:lnTo>
                  <a:lnTo>
                    <a:pt x="6216" y="1821"/>
                  </a:lnTo>
                  <a:lnTo>
                    <a:pt x="6153" y="1444"/>
                  </a:lnTo>
                  <a:lnTo>
                    <a:pt x="5965" y="1068"/>
                  </a:lnTo>
                  <a:lnTo>
                    <a:pt x="5713" y="754"/>
                  </a:lnTo>
                  <a:lnTo>
                    <a:pt x="5337" y="503"/>
                  </a:lnTo>
                  <a:lnTo>
                    <a:pt x="4897" y="314"/>
                  </a:lnTo>
                  <a:lnTo>
                    <a:pt x="4332" y="12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2118974" y="918475"/>
              <a:ext cx="163191" cy="86692"/>
            </a:xfrm>
            <a:custGeom>
              <a:rect b="b" l="l" r="r" t="t"/>
              <a:pathLst>
                <a:path extrusionOk="0" h="2135" w="4019">
                  <a:moveTo>
                    <a:pt x="1570" y="0"/>
                  </a:moveTo>
                  <a:lnTo>
                    <a:pt x="1194" y="63"/>
                  </a:lnTo>
                  <a:lnTo>
                    <a:pt x="880" y="126"/>
                  </a:lnTo>
                  <a:lnTo>
                    <a:pt x="566" y="314"/>
                  </a:lnTo>
                  <a:lnTo>
                    <a:pt x="315" y="440"/>
                  </a:lnTo>
                  <a:lnTo>
                    <a:pt x="126" y="628"/>
                  </a:lnTo>
                  <a:lnTo>
                    <a:pt x="1" y="816"/>
                  </a:lnTo>
                  <a:lnTo>
                    <a:pt x="1" y="1067"/>
                  </a:lnTo>
                  <a:lnTo>
                    <a:pt x="1" y="1256"/>
                  </a:lnTo>
                  <a:lnTo>
                    <a:pt x="126" y="1444"/>
                  </a:lnTo>
                  <a:lnTo>
                    <a:pt x="315" y="1632"/>
                  </a:lnTo>
                  <a:lnTo>
                    <a:pt x="566" y="1821"/>
                  </a:lnTo>
                  <a:lnTo>
                    <a:pt x="880" y="1946"/>
                  </a:lnTo>
                  <a:lnTo>
                    <a:pt x="1194" y="2009"/>
                  </a:lnTo>
                  <a:lnTo>
                    <a:pt x="1570" y="2072"/>
                  </a:lnTo>
                  <a:lnTo>
                    <a:pt x="2010" y="2135"/>
                  </a:lnTo>
                  <a:lnTo>
                    <a:pt x="2386" y="2072"/>
                  </a:lnTo>
                  <a:lnTo>
                    <a:pt x="2763" y="2009"/>
                  </a:lnTo>
                  <a:lnTo>
                    <a:pt x="3140" y="1946"/>
                  </a:lnTo>
                  <a:lnTo>
                    <a:pt x="3454" y="1821"/>
                  </a:lnTo>
                  <a:lnTo>
                    <a:pt x="3705" y="1632"/>
                  </a:lnTo>
                  <a:lnTo>
                    <a:pt x="3893" y="1444"/>
                  </a:lnTo>
                  <a:lnTo>
                    <a:pt x="3956" y="1256"/>
                  </a:lnTo>
                  <a:lnTo>
                    <a:pt x="4018" y="1067"/>
                  </a:lnTo>
                  <a:lnTo>
                    <a:pt x="3956" y="816"/>
                  </a:lnTo>
                  <a:lnTo>
                    <a:pt x="3893" y="628"/>
                  </a:lnTo>
                  <a:lnTo>
                    <a:pt x="3705" y="440"/>
                  </a:lnTo>
                  <a:lnTo>
                    <a:pt x="3454" y="314"/>
                  </a:lnTo>
                  <a:lnTo>
                    <a:pt x="3140" y="126"/>
                  </a:lnTo>
                  <a:lnTo>
                    <a:pt x="2763" y="63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660180" y="2279577"/>
              <a:ext cx="441011" cy="260034"/>
            </a:xfrm>
            <a:custGeom>
              <a:rect b="b" l="l" r="r" t="t"/>
              <a:pathLst>
                <a:path extrusionOk="0" h="6404" w="10861">
                  <a:moveTo>
                    <a:pt x="5462" y="1"/>
                  </a:moveTo>
                  <a:lnTo>
                    <a:pt x="0" y="3265"/>
                  </a:lnTo>
                  <a:lnTo>
                    <a:pt x="5462" y="6404"/>
                  </a:lnTo>
                  <a:lnTo>
                    <a:pt x="10860" y="3202"/>
                  </a:lnTo>
                  <a:lnTo>
                    <a:pt x="54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660180" y="2279577"/>
              <a:ext cx="441011" cy="260034"/>
            </a:xfrm>
            <a:custGeom>
              <a:rect b="b" l="l" r="r" t="t"/>
              <a:pathLst>
                <a:path extrusionOk="0" fill="none" h="6404" w="10861">
                  <a:moveTo>
                    <a:pt x="0" y="3265"/>
                  </a:moveTo>
                  <a:lnTo>
                    <a:pt x="5462" y="6404"/>
                  </a:lnTo>
                  <a:lnTo>
                    <a:pt x="10860" y="3202"/>
                  </a:lnTo>
                  <a:lnTo>
                    <a:pt x="5462" y="1"/>
                  </a:lnTo>
                  <a:lnTo>
                    <a:pt x="0" y="3265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1879405" y="2409593"/>
              <a:ext cx="272744" cy="260034"/>
            </a:xfrm>
            <a:custGeom>
              <a:rect b="b" l="l" r="r" t="t"/>
              <a:pathLst>
                <a:path extrusionOk="0" h="6404" w="6717">
                  <a:moveTo>
                    <a:pt x="5461" y="0"/>
                  </a:moveTo>
                  <a:lnTo>
                    <a:pt x="63" y="3202"/>
                  </a:lnTo>
                  <a:lnTo>
                    <a:pt x="0" y="6403"/>
                  </a:lnTo>
                  <a:lnTo>
                    <a:pt x="6717" y="2449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879405" y="2409593"/>
              <a:ext cx="272744" cy="260034"/>
            </a:xfrm>
            <a:custGeom>
              <a:rect b="b" l="l" r="r" t="t"/>
              <a:pathLst>
                <a:path extrusionOk="0" fill="none" h="6404" w="6717">
                  <a:moveTo>
                    <a:pt x="5461" y="0"/>
                  </a:moveTo>
                  <a:lnTo>
                    <a:pt x="6717" y="2449"/>
                  </a:lnTo>
                  <a:lnTo>
                    <a:pt x="0" y="6403"/>
                  </a:lnTo>
                  <a:lnTo>
                    <a:pt x="63" y="3202"/>
                  </a:lnTo>
                  <a:lnTo>
                    <a:pt x="5461" y="0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1604105" y="2412151"/>
              <a:ext cx="277860" cy="257476"/>
            </a:xfrm>
            <a:custGeom>
              <a:rect b="b" l="l" r="r" t="t"/>
              <a:pathLst>
                <a:path extrusionOk="0" h="6341" w="6843">
                  <a:moveTo>
                    <a:pt x="1381" y="0"/>
                  </a:moveTo>
                  <a:lnTo>
                    <a:pt x="0" y="2386"/>
                  </a:lnTo>
                  <a:lnTo>
                    <a:pt x="6780" y="6340"/>
                  </a:lnTo>
                  <a:lnTo>
                    <a:pt x="6843" y="313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1604105" y="2412151"/>
              <a:ext cx="277860" cy="257476"/>
            </a:xfrm>
            <a:custGeom>
              <a:rect b="b" l="l" r="r" t="t"/>
              <a:pathLst>
                <a:path extrusionOk="0" fill="none" h="6341" w="6843">
                  <a:moveTo>
                    <a:pt x="6780" y="6340"/>
                  </a:moveTo>
                  <a:lnTo>
                    <a:pt x="6843" y="3139"/>
                  </a:lnTo>
                  <a:lnTo>
                    <a:pt x="1381" y="0"/>
                  </a:lnTo>
                  <a:lnTo>
                    <a:pt x="0" y="2386"/>
                  </a:lnTo>
                  <a:lnTo>
                    <a:pt x="6780" y="6340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749389" y="1892170"/>
              <a:ext cx="252401" cy="583737"/>
            </a:xfrm>
            <a:custGeom>
              <a:rect b="b" l="l" r="r" t="t"/>
              <a:pathLst>
                <a:path extrusionOk="0" h="14376" w="6216">
                  <a:moveTo>
                    <a:pt x="6215" y="0"/>
                  </a:moveTo>
                  <a:lnTo>
                    <a:pt x="1" y="63"/>
                  </a:lnTo>
                  <a:lnTo>
                    <a:pt x="1" y="12555"/>
                  </a:lnTo>
                  <a:lnTo>
                    <a:pt x="63" y="12932"/>
                  </a:lnTo>
                  <a:lnTo>
                    <a:pt x="252" y="13246"/>
                  </a:lnTo>
                  <a:lnTo>
                    <a:pt x="566" y="13559"/>
                  </a:lnTo>
                  <a:lnTo>
                    <a:pt x="942" y="13810"/>
                  </a:lnTo>
                  <a:lnTo>
                    <a:pt x="1382" y="14062"/>
                  </a:lnTo>
                  <a:lnTo>
                    <a:pt x="1884" y="14250"/>
                  </a:lnTo>
                  <a:lnTo>
                    <a:pt x="2512" y="14313"/>
                  </a:lnTo>
                  <a:lnTo>
                    <a:pt x="3139" y="14375"/>
                  </a:lnTo>
                  <a:lnTo>
                    <a:pt x="3767" y="14313"/>
                  </a:lnTo>
                  <a:lnTo>
                    <a:pt x="4332" y="14250"/>
                  </a:lnTo>
                  <a:lnTo>
                    <a:pt x="4834" y="14062"/>
                  </a:lnTo>
                  <a:lnTo>
                    <a:pt x="5274" y="13810"/>
                  </a:lnTo>
                  <a:lnTo>
                    <a:pt x="5650" y="13559"/>
                  </a:lnTo>
                  <a:lnTo>
                    <a:pt x="5964" y="13246"/>
                  </a:lnTo>
                  <a:lnTo>
                    <a:pt x="6090" y="12932"/>
                  </a:lnTo>
                  <a:lnTo>
                    <a:pt x="6153" y="12555"/>
                  </a:lnTo>
                  <a:lnTo>
                    <a:pt x="6215" y="1946"/>
                  </a:lnTo>
                  <a:lnTo>
                    <a:pt x="62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1749389" y="1892170"/>
              <a:ext cx="252401" cy="583737"/>
            </a:xfrm>
            <a:custGeom>
              <a:rect b="b" l="l" r="r" t="t"/>
              <a:pathLst>
                <a:path extrusionOk="0" fill="none" h="14376" w="6216">
                  <a:moveTo>
                    <a:pt x="1" y="63"/>
                  </a:moveTo>
                  <a:lnTo>
                    <a:pt x="1" y="12555"/>
                  </a:lnTo>
                  <a:lnTo>
                    <a:pt x="1" y="12555"/>
                  </a:lnTo>
                  <a:lnTo>
                    <a:pt x="63" y="12932"/>
                  </a:lnTo>
                  <a:lnTo>
                    <a:pt x="252" y="13246"/>
                  </a:lnTo>
                  <a:lnTo>
                    <a:pt x="566" y="13559"/>
                  </a:lnTo>
                  <a:lnTo>
                    <a:pt x="942" y="13810"/>
                  </a:lnTo>
                  <a:lnTo>
                    <a:pt x="1382" y="14062"/>
                  </a:lnTo>
                  <a:lnTo>
                    <a:pt x="1884" y="14250"/>
                  </a:lnTo>
                  <a:lnTo>
                    <a:pt x="2512" y="14313"/>
                  </a:lnTo>
                  <a:lnTo>
                    <a:pt x="3139" y="14375"/>
                  </a:lnTo>
                  <a:lnTo>
                    <a:pt x="3139" y="14375"/>
                  </a:lnTo>
                  <a:lnTo>
                    <a:pt x="3767" y="14313"/>
                  </a:lnTo>
                  <a:lnTo>
                    <a:pt x="4332" y="14250"/>
                  </a:lnTo>
                  <a:lnTo>
                    <a:pt x="4834" y="14062"/>
                  </a:lnTo>
                  <a:lnTo>
                    <a:pt x="5274" y="13810"/>
                  </a:lnTo>
                  <a:lnTo>
                    <a:pt x="5650" y="13559"/>
                  </a:lnTo>
                  <a:lnTo>
                    <a:pt x="5964" y="13246"/>
                  </a:lnTo>
                  <a:lnTo>
                    <a:pt x="6090" y="12932"/>
                  </a:lnTo>
                  <a:lnTo>
                    <a:pt x="6153" y="12555"/>
                  </a:lnTo>
                  <a:lnTo>
                    <a:pt x="6215" y="1946"/>
                  </a:lnTo>
                  <a:lnTo>
                    <a:pt x="6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1749389" y="1892170"/>
              <a:ext cx="252401" cy="583737"/>
            </a:xfrm>
            <a:custGeom>
              <a:rect b="b" l="l" r="r" t="t"/>
              <a:pathLst>
                <a:path extrusionOk="0" fill="none" h="14376" w="6216">
                  <a:moveTo>
                    <a:pt x="1" y="63"/>
                  </a:moveTo>
                  <a:lnTo>
                    <a:pt x="1" y="12555"/>
                  </a:lnTo>
                  <a:lnTo>
                    <a:pt x="1" y="12555"/>
                  </a:lnTo>
                  <a:lnTo>
                    <a:pt x="63" y="12932"/>
                  </a:lnTo>
                  <a:lnTo>
                    <a:pt x="252" y="13246"/>
                  </a:lnTo>
                  <a:lnTo>
                    <a:pt x="566" y="13559"/>
                  </a:lnTo>
                  <a:lnTo>
                    <a:pt x="942" y="13810"/>
                  </a:lnTo>
                  <a:lnTo>
                    <a:pt x="1382" y="14062"/>
                  </a:lnTo>
                  <a:lnTo>
                    <a:pt x="1884" y="14250"/>
                  </a:lnTo>
                  <a:lnTo>
                    <a:pt x="2512" y="14313"/>
                  </a:lnTo>
                  <a:lnTo>
                    <a:pt x="3139" y="14375"/>
                  </a:lnTo>
                  <a:lnTo>
                    <a:pt x="3139" y="14375"/>
                  </a:lnTo>
                  <a:lnTo>
                    <a:pt x="3767" y="14313"/>
                  </a:lnTo>
                  <a:lnTo>
                    <a:pt x="4332" y="14250"/>
                  </a:lnTo>
                  <a:lnTo>
                    <a:pt x="4834" y="14062"/>
                  </a:lnTo>
                  <a:lnTo>
                    <a:pt x="5274" y="13810"/>
                  </a:lnTo>
                  <a:lnTo>
                    <a:pt x="5650" y="13559"/>
                  </a:lnTo>
                  <a:lnTo>
                    <a:pt x="5964" y="13246"/>
                  </a:lnTo>
                  <a:lnTo>
                    <a:pt x="6090" y="12932"/>
                  </a:lnTo>
                  <a:lnTo>
                    <a:pt x="6153" y="12555"/>
                  </a:lnTo>
                  <a:lnTo>
                    <a:pt x="6215" y="1946"/>
                  </a:lnTo>
                  <a:lnTo>
                    <a:pt x="6215" y="0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749389" y="1813154"/>
              <a:ext cx="252401" cy="147883"/>
            </a:xfrm>
            <a:custGeom>
              <a:rect b="b" l="l" r="r" t="t"/>
              <a:pathLst>
                <a:path extrusionOk="0" fill="none" h="3642" w="6216">
                  <a:moveTo>
                    <a:pt x="1" y="1821"/>
                  </a:moveTo>
                  <a:lnTo>
                    <a:pt x="1" y="1821"/>
                  </a:lnTo>
                  <a:lnTo>
                    <a:pt x="63" y="2197"/>
                  </a:lnTo>
                  <a:lnTo>
                    <a:pt x="252" y="2574"/>
                  </a:lnTo>
                  <a:lnTo>
                    <a:pt x="566" y="2888"/>
                  </a:lnTo>
                  <a:lnTo>
                    <a:pt x="942" y="3139"/>
                  </a:lnTo>
                  <a:lnTo>
                    <a:pt x="1382" y="3327"/>
                  </a:lnTo>
                  <a:lnTo>
                    <a:pt x="1884" y="3515"/>
                  </a:lnTo>
                  <a:lnTo>
                    <a:pt x="2512" y="3641"/>
                  </a:lnTo>
                  <a:lnTo>
                    <a:pt x="3139" y="3641"/>
                  </a:lnTo>
                  <a:lnTo>
                    <a:pt x="3139" y="3641"/>
                  </a:lnTo>
                  <a:lnTo>
                    <a:pt x="3767" y="3641"/>
                  </a:lnTo>
                  <a:lnTo>
                    <a:pt x="4332" y="3515"/>
                  </a:lnTo>
                  <a:lnTo>
                    <a:pt x="4834" y="3327"/>
                  </a:lnTo>
                  <a:lnTo>
                    <a:pt x="5336" y="3139"/>
                  </a:lnTo>
                  <a:lnTo>
                    <a:pt x="5713" y="2888"/>
                  </a:lnTo>
                  <a:lnTo>
                    <a:pt x="5964" y="2574"/>
                  </a:lnTo>
                  <a:lnTo>
                    <a:pt x="6153" y="2197"/>
                  </a:lnTo>
                  <a:lnTo>
                    <a:pt x="6215" y="1821"/>
                  </a:lnTo>
                  <a:lnTo>
                    <a:pt x="6215" y="1821"/>
                  </a:lnTo>
                  <a:lnTo>
                    <a:pt x="6153" y="1444"/>
                  </a:lnTo>
                  <a:lnTo>
                    <a:pt x="5964" y="1130"/>
                  </a:lnTo>
                  <a:lnTo>
                    <a:pt x="5713" y="816"/>
                  </a:lnTo>
                  <a:lnTo>
                    <a:pt x="5336" y="565"/>
                  </a:lnTo>
                  <a:lnTo>
                    <a:pt x="4834" y="314"/>
                  </a:lnTo>
                  <a:lnTo>
                    <a:pt x="4332" y="126"/>
                  </a:lnTo>
                  <a:lnTo>
                    <a:pt x="3767" y="63"/>
                  </a:lnTo>
                  <a:lnTo>
                    <a:pt x="3139" y="0"/>
                  </a:lnTo>
                  <a:lnTo>
                    <a:pt x="3139" y="0"/>
                  </a:lnTo>
                  <a:lnTo>
                    <a:pt x="2512" y="63"/>
                  </a:lnTo>
                  <a:lnTo>
                    <a:pt x="1884" y="126"/>
                  </a:lnTo>
                  <a:lnTo>
                    <a:pt x="1382" y="314"/>
                  </a:lnTo>
                  <a:lnTo>
                    <a:pt x="942" y="565"/>
                  </a:lnTo>
                  <a:lnTo>
                    <a:pt x="566" y="816"/>
                  </a:lnTo>
                  <a:lnTo>
                    <a:pt x="252" y="1130"/>
                  </a:lnTo>
                  <a:lnTo>
                    <a:pt x="63" y="1444"/>
                  </a:lnTo>
                  <a:lnTo>
                    <a:pt x="1" y="1821"/>
                  </a:lnTo>
                  <a:lnTo>
                    <a:pt x="1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1706063" y="1787654"/>
              <a:ext cx="339052" cy="198843"/>
            </a:xfrm>
            <a:custGeom>
              <a:rect b="b" l="l" r="r" t="t"/>
              <a:pathLst>
                <a:path extrusionOk="0" h="4897" w="8350">
                  <a:moveTo>
                    <a:pt x="4206" y="0"/>
                  </a:moveTo>
                  <a:lnTo>
                    <a:pt x="3327" y="63"/>
                  </a:lnTo>
                  <a:lnTo>
                    <a:pt x="2574" y="189"/>
                  </a:lnTo>
                  <a:lnTo>
                    <a:pt x="1884" y="440"/>
                  </a:lnTo>
                  <a:lnTo>
                    <a:pt x="1256" y="754"/>
                  </a:lnTo>
                  <a:lnTo>
                    <a:pt x="754" y="1068"/>
                  </a:lnTo>
                  <a:lnTo>
                    <a:pt x="377" y="1507"/>
                  </a:lnTo>
                  <a:lnTo>
                    <a:pt x="189" y="1758"/>
                  </a:lnTo>
                  <a:lnTo>
                    <a:pt x="126" y="1946"/>
                  </a:lnTo>
                  <a:lnTo>
                    <a:pt x="63" y="2197"/>
                  </a:lnTo>
                  <a:lnTo>
                    <a:pt x="0" y="2449"/>
                  </a:lnTo>
                  <a:lnTo>
                    <a:pt x="63" y="2700"/>
                  </a:lnTo>
                  <a:lnTo>
                    <a:pt x="126" y="2951"/>
                  </a:lnTo>
                  <a:lnTo>
                    <a:pt x="189" y="3202"/>
                  </a:lnTo>
                  <a:lnTo>
                    <a:pt x="377" y="3390"/>
                  </a:lnTo>
                  <a:lnTo>
                    <a:pt x="754" y="3830"/>
                  </a:lnTo>
                  <a:lnTo>
                    <a:pt x="1256" y="4206"/>
                  </a:lnTo>
                  <a:lnTo>
                    <a:pt x="1884" y="4520"/>
                  </a:lnTo>
                  <a:lnTo>
                    <a:pt x="2574" y="4708"/>
                  </a:lnTo>
                  <a:lnTo>
                    <a:pt x="3327" y="4834"/>
                  </a:lnTo>
                  <a:lnTo>
                    <a:pt x="4206" y="4897"/>
                  </a:lnTo>
                  <a:lnTo>
                    <a:pt x="5022" y="4834"/>
                  </a:lnTo>
                  <a:lnTo>
                    <a:pt x="5776" y="4708"/>
                  </a:lnTo>
                  <a:lnTo>
                    <a:pt x="6529" y="4520"/>
                  </a:lnTo>
                  <a:lnTo>
                    <a:pt x="7094" y="4206"/>
                  </a:lnTo>
                  <a:lnTo>
                    <a:pt x="7596" y="3830"/>
                  </a:lnTo>
                  <a:lnTo>
                    <a:pt x="8036" y="3390"/>
                  </a:lnTo>
                  <a:lnTo>
                    <a:pt x="8161" y="3202"/>
                  </a:lnTo>
                  <a:lnTo>
                    <a:pt x="8224" y="2951"/>
                  </a:lnTo>
                  <a:lnTo>
                    <a:pt x="8287" y="2700"/>
                  </a:lnTo>
                  <a:lnTo>
                    <a:pt x="8349" y="2449"/>
                  </a:lnTo>
                  <a:lnTo>
                    <a:pt x="8287" y="2197"/>
                  </a:lnTo>
                  <a:lnTo>
                    <a:pt x="8224" y="1946"/>
                  </a:lnTo>
                  <a:lnTo>
                    <a:pt x="8161" y="1758"/>
                  </a:lnTo>
                  <a:lnTo>
                    <a:pt x="8036" y="1507"/>
                  </a:lnTo>
                  <a:lnTo>
                    <a:pt x="7596" y="1068"/>
                  </a:lnTo>
                  <a:lnTo>
                    <a:pt x="7094" y="754"/>
                  </a:lnTo>
                  <a:lnTo>
                    <a:pt x="6529" y="440"/>
                  </a:lnTo>
                  <a:lnTo>
                    <a:pt x="5776" y="189"/>
                  </a:lnTo>
                  <a:lnTo>
                    <a:pt x="5022" y="63"/>
                  </a:lnTo>
                  <a:lnTo>
                    <a:pt x="4206" y="0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1749389" y="1527664"/>
              <a:ext cx="252401" cy="420627"/>
            </a:xfrm>
            <a:custGeom>
              <a:rect b="b" l="l" r="r" t="t"/>
              <a:pathLst>
                <a:path extrusionOk="0" h="10359" w="6216">
                  <a:moveTo>
                    <a:pt x="6215" y="0"/>
                  </a:moveTo>
                  <a:lnTo>
                    <a:pt x="1" y="63"/>
                  </a:lnTo>
                  <a:lnTo>
                    <a:pt x="1" y="8538"/>
                  </a:lnTo>
                  <a:lnTo>
                    <a:pt x="63" y="8914"/>
                  </a:lnTo>
                  <a:lnTo>
                    <a:pt x="252" y="9291"/>
                  </a:lnTo>
                  <a:lnTo>
                    <a:pt x="566" y="9605"/>
                  </a:lnTo>
                  <a:lnTo>
                    <a:pt x="942" y="9856"/>
                  </a:lnTo>
                  <a:lnTo>
                    <a:pt x="1382" y="10044"/>
                  </a:lnTo>
                  <a:lnTo>
                    <a:pt x="1884" y="10233"/>
                  </a:lnTo>
                  <a:lnTo>
                    <a:pt x="2512" y="10358"/>
                  </a:lnTo>
                  <a:lnTo>
                    <a:pt x="3767" y="10358"/>
                  </a:lnTo>
                  <a:lnTo>
                    <a:pt x="4332" y="10233"/>
                  </a:lnTo>
                  <a:lnTo>
                    <a:pt x="4834" y="10044"/>
                  </a:lnTo>
                  <a:lnTo>
                    <a:pt x="5274" y="9856"/>
                  </a:lnTo>
                  <a:lnTo>
                    <a:pt x="5650" y="9605"/>
                  </a:lnTo>
                  <a:lnTo>
                    <a:pt x="5964" y="9291"/>
                  </a:lnTo>
                  <a:lnTo>
                    <a:pt x="6090" y="8914"/>
                  </a:lnTo>
                  <a:lnTo>
                    <a:pt x="6153" y="8538"/>
                  </a:lnTo>
                  <a:lnTo>
                    <a:pt x="6215" y="1946"/>
                  </a:lnTo>
                  <a:lnTo>
                    <a:pt x="62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749389" y="1527664"/>
              <a:ext cx="252401" cy="420627"/>
            </a:xfrm>
            <a:custGeom>
              <a:rect b="b" l="l" r="r" t="t"/>
              <a:pathLst>
                <a:path extrusionOk="0" fill="none" h="10359" w="6216">
                  <a:moveTo>
                    <a:pt x="1" y="63"/>
                  </a:moveTo>
                  <a:lnTo>
                    <a:pt x="1" y="8538"/>
                  </a:lnTo>
                  <a:lnTo>
                    <a:pt x="1" y="8538"/>
                  </a:lnTo>
                  <a:lnTo>
                    <a:pt x="63" y="8914"/>
                  </a:lnTo>
                  <a:lnTo>
                    <a:pt x="252" y="9291"/>
                  </a:lnTo>
                  <a:lnTo>
                    <a:pt x="566" y="9605"/>
                  </a:lnTo>
                  <a:lnTo>
                    <a:pt x="942" y="9856"/>
                  </a:lnTo>
                  <a:lnTo>
                    <a:pt x="1382" y="10044"/>
                  </a:lnTo>
                  <a:lnTo>
                    <a:pt x="1884" y="10233"/>
                  </a:lnTo>
                  <a:lnTo>
                    <a:pt x="2512" y="10358"/>
                  </a:lnTo>
                  <a:lnTo>
                    <a:pt x="3139" y="10358"/>
                  </a:lnTo>
                  <a:lnTo>
                    <a:pt x="3139" y="10358"/>
                  </a:lnTo>
                  <a:lnTo>
                    <a:pt x="3767" y="10358"/>
                  </a:lnTo>
                  <a:lnTo>
                    <a:pt x="4332" y="10233"/>
                  </a:lnTo>
                  <a:lnTo>
                    <a:pt x="4834" y="10044"/>
                  </a:lnTo>
                  <a:lnTo>
                    <a:pt x="5274" y="9856"/>
                  </a:lnTo>
                  <a:lnTo>
                    <a:pt x="5650" y="9605"/>
                  </a:lnTo>
                  <a:lnTo>
                    <a:pt x="5964" y="9291"/>
                  </a:lnTo>
                  <a:lnTo>
                    <a:pt x="6090" y="8914"/>
                  </a:lnTo>
                  <a:lnTo>
                    <a:pt x="6153" y="8538"/>
                  </a:lnTo>
                  <a:lnTo>
                    <a:pt x="6215" y="1946"/>
                  </a:lnTo>
                  <a:lnTo>
                    <a:pt x="6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749389" y="1527664"/>
              <a:ext cx="252401" cy="420627"/>
            </a:xfrm>
            <a:custGeom>
              <a:rect b="b" l="l" r="r" t="t"/>
              <a:pathLst>
                <a:path extrusionOk="0" fill="none" h="10359" w="6216">
                  <a:moveTo>
                    <a:pt x="1" y="63"/>
                  </a:moveTo>
                  <a:lnTo>
                    <a:pt x="1" y="8538"/>
                  </a:lnTo>
                  <a:lnTo>
                    <a:pt x="1" y="8538"/>
                  </a:lnTo>
                  <a:lnTo>
                    <a:pt x="63" y="8914"/>
                  </a:lnTo>
                  <a:lnTo>
                    <a:pt x="252" y="9291"/>
                  </a:lnTo>
                  <a:lnTo>
                    <a:pt x="566" y="9605"/>
                  </a:lnTo>
                  <a:lnTo>
                    <a:pt x="942" y="9856"/>
                  </a:lnTo>
                  <a:lnTo>
                    <a:pt x="1382" y="10044"/>
                  </a:lnTo>
                  <a:lnTo>
                    <a:pt x="1884" y="10233"/>
                  </a:lnTo>
                  <a:lnTo>
                    <a:pt x="2512" y="10358"/>
                  </a:lnTo>
                  <a:lnTo>
                    <a:pt x="3139" y="10358"/>
                  </a:lnTo>
                  <a:lnTo>
                    <a:pt x="3139" y="10358"/>
                  </a:lnTo>
                  <a:lnTo>
                    <a:pt x="3767" y="10358"/>
                  </a:lnTo>
                  <a:lnTo>
                    <a:pt x="4332" y="10233"/>
                  </a:lnTo>
                  <a:lnTo>
                    <a:pt x="4834" y="10044"/>
                  </a:lnTo>
                  <a:lnTo>
                    <a:pt x="5274" y="9856"/>
                  </a:lnTo>
                  <a:lnTo>
                    <a:pt x="5650" y="9605"/>
                  </a:lnTo>
                  <a:lnTo>
                    <a:pt x="5964" y="9291"/>
                  </a:lnTo>
                  <a:lnTo>
                    <a:pt x="6090" y="8914"/>
                  </a:lnTo>
                  <a:lnTo>
                    <a:pt x="6153" y="8538"/>
                  </a:lnTo>
                  <a:lnTo>
                    <a:pt x="6215" y="1946"/>
                  </a:lnTo>
                  <a:lnTo>
                    <a:pt x="6215" y="0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1749389" y="1448647"/>
              <a:ext cx="252401" cy="147883"/>
            </a:xfrm>
            <a:custGeom>
              <a:rect b="b" l="l" r="r" t="t"/>
              <a:pathLst>
                <a:path extrusionOk="0" fill="none" h="3642" w="6216">
                  <a:moveTo>
                    <a:pt x="1" y="1821"/>
                  </a:moveTo>
                  <a:lnTo>
                    <a:pt x="1" y="1821"/>
                  </a:lnTo>
                  <a:lnTo>
                    <a:pt x="63" y="2197"/>
                  </a:lnTo>
                  <a:lnTo>
                    <a:pt x="252" y="2574"/>
                  </a:lnTo>
                  <a:lnTo>
                    <a:pt x="566" y="2888"/>
                  </a:lnTo>
                  <a:lnTo>
                    <a:pt x="942" y="3139"/>
                  </a:lnTo>
                  <a:lnTo>
                    <a:pt x="1382" y="3327"/>
                  </a:lnTo>
                  <a:lnTo>
                    <a:pt x="1884" y="3516"/>
                  </a:lnTo>
                  <a:lnTo>
                    <a:pt x="2512" y="3641"/>
                  </a:lnTo>
                  <a:lnTo>
                    <a:pt x="3139" y="3641"/>
                  </a:lnTo>
                  <a:lnTo>
                    <a:pt x="3139" y="3641"/>
                  </a:lnTo>
                  <a:lnTo>
                    <a:pt x="3767" y="3641"/>
                  </a:lnTo>
                  <a:lnTo>
                    <a:pt x="4332" y="3516"/>
                  </a:lnTo>
                  <a:lnTo>
                    <a:pt x="4834" y="3327"/>
                  </a:lnTo>
                  <a:lnTo>
                    <a:pt x="5336" y="3139"/>
                  </a:lnTo>
                  <a:lnTo>
                    <a:pt x="5713" y="2888"/>
                  </a:lnTo>
                  <a:lnTo>
                    <a:pt x="5964" y="2574"/>
                  </a:lnTo>
                  <a:lnTo>
                    <a:pt x="6153" y="2197"/>
                  </a:lnTo>
                  <a:lnTo>
                    <a:pt x="6215" y="1821"/>
                  </a:lnTo>
                  <a:lnTo>
                    <a:pt x="6215" y="1821"/>
                  </a:lnTo>
                  <a:lnTo>
                    <a:pt x="6153" y="1444"/>
                  </a:lnTo>
                  <a:lnTo>
                    <a:pt x="5964" y="1130"/>
                  </a:lnTo>
                  <a:lnTo>
                    <a:pt x="5713" y="816"/>
                  </a:lnTo>
                  <a:lnTo>
                    <a:pt x="5336" y="565"/>
                  </a:lnTo>
                  <a:lnTo>
                    <a:pt x="4834" y="314"/>
                  </a:lnTo>
                  <a:lnTo>
                    <a:pt x="4332" y="126"/>
                  </a:lnTo>
                  <a:lnTo>
                    <a:pt x="3767" y="63"/>
                  </a:lnTo>
                  <a:lnTo>
                    <a:pt x="3139" y="0"/>
                  </a:lnTo>
                  <a:lnTo>
                    <a:pt x="3139" y="0"/>
                  </a:lnTo>
                  <a:lnTo>
                    <a:pt x="2512" y="63"/>
                  </a:lnTo>
                  <a:lnTo>
                    <a:pt x="1884" y="126"/>
                  </a:lnTo>
                  <a:lnTo>
                    <a:pt x="1382" y="314"/>
                  </a:lnTo>
                  <a:lnTo>
                    <a:pt x="942" y="565"/>
                  </a:lnTo>
                  <a:lnTo>
                    <a:pt x="566" y="816"/>
                  </a:lnTo>
                  <a:lnTo>
                    <a:pt x="252" y="1130"/>
                  </a:lnTo>
                  <a:lnTo>
                    <a:pt x="63" y="1444"/>
                  </a:lnTo>
                  <a:lnTo>
                    <a:pt x="1" y="1821"/>
                  </a:lnTo>
                  <a:lnTo>
                    <a:pt x="1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706063" y="1423148"/>
              <a:ext cx="339052" cy="198883"/>
            </a:xfrm>
            <a:custGeom>
              <a:rect b="b" l="l" r="r" t="t"/>
              <a:pathLst>
                <a:path extrusionOk="0" h="4898" w="8350">
                  <a:moveTo>
                    <a:pt x="4206" y="1"/>
                  </a:moveTo>
                  <a:lnTo>
                    <a:pt x="3327" y="63"/>
                  </a:lnTo>
                  <a:lnTo>
                    <a:pt x="2574" y="189"/>
                  </a:lnTo>
                  <a:lnTo>
                    <a:pt x="1884" y="440"/>
                  </a:lnTo>
                  <a:lnTo>
                    <a:pt x="1256" y="754"/>
                  </a:lnTo>
                  <a:lnTo>
                    <a:pt x="754" y="1068"/>
                  </a:lnTo>
                  <a:lnTo>
                    <a:pt x="377" y="1507"/>
                  </a:lnTo>
                  <a:lnTo>
                    <a:pt x="189" y="1758"/>
                  </a:lnTo>
                  <a:lnTo>
                    <a:pt x="126" y="1947"/>
                  </a:lnTo>
                  <a:lnTo>
                    <a:pt x="63" y="2198"/>
                  </a:lnTo>
                  <a:lnTo>
                    <a:pt x="0" y="2449"/>
                  </a:lnTo>
                  <a:lnTo>
                    <a:pt x="63" y="2700"/>
                  </a:lnTo>
                  <a:lnTo>
                    <a:pt x="126" y="2951"/>
                  </a:lnTo>
                  <a:lnTo>
                    <a:pt x="189" y="3202"/>
                  </a:lnTo>
                  <a:lnTo>
                    <a:pt x="377" y="3390"/>
                  </a:lnTo>
                  <a:lnTo>
                    <a:pt x="754" y="3830"/>
                  </a:lnTo>
                  <a:lnTo>
                    <a:pt x="1256" y="4207"/>
                  </a:lnTo>
                  <a:lnTo>
                    <a:pt x="1884" y="4520"/>
                  </a:lnTo>
                  <a:lnTo>
                    <a:pt x="2574" y="4709"/>
                  </a:lnTo>
                  <a:lnTo>
                    <a:pt x="3327" y="4834"/>
                  </a:lnTo>
                  <a:lnTo>
                    <a:pt x="4206" y="4897"/>
                  </a:lnTo>
                  <a:lnTo>
                    <a:pt x="5022" y="4834"/>
                  </a:lnTo>
                  <a:lnTo>
                    <a:pt x="5776" y="4709"/>
                  </a:lnTo>
                  <a:lnTo>
                    <a:pt x="6529" y="4520"/>
                  </a:lnTo>
                  <a:lnTo>
                    <a:pt x="7094" y="4207"/>
                  </a:lnTo>
                  <a:lnTo>
                    <a:pt x="7596" y="3830"/>
                  </a:lnTo>
                  <a:lnTo>
                    <a:pt x="8036" y="3390"/>
                  </a:lnTo>
                  <a:lnTo>
                    <a:pt x="8161" y="3202"/>
                  </a:lnTo>
                  <a:lnTo>
                    <a:pt x="8224" y="2951"/>
                  </a:lnTo>
                  <a:lnTo>
                    <a:pt x="8287" y="2700"/>
                  </a:lnTo>
                  <a:lnTo>
                    <a:pt x="8349" y="2449"/>
                  </a:lnTo>
                  <a:lnTo>
                    <a:pt x="8287" y="2198"/>
                  </a:lnTo>
                  <a:lnTo>
                    <a:pt x="8224" y="1947"/>
                  </a:lnTo>
                  <a:lnTo>
                    <a:pt x="8161" y="1758"/>
                  </a:lnTo>
                  <a:lnTo>
                    <a:pt x="8036" y="1507"/>
                  </a:lnTo>
                  <a:lnTo>
                    <a:pt x="7596" y="1068"/>
                  </a:lnTo>
                  <a:lnTo>
                    <a:pt x="7094" y="754"/>
                  </a:lnTo>
                  <a:lnTo>
                    <a:pt x="6529" y="440"/>
                  </a:lnTo>
                  <a:lnTo>
                    <a:pt x="5776" y="189"/>
                  </a:lnTo>
                  <a:lnTo>
                    <a:pt x="5022" y="63"/>
                  </a:lnTo>
                  <a:lnTo>
                    <a:pt x="4206" y="1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749389" y="1168273"/>
              <a:ext cx="252401" cy="420587"/>
            </a:xfrm>
            <a:custGeom>
              <a:rect b="b" l="l" r="r" t="t"/>
              <a:pathLst>
                <a:path extrusionOk="0" h="10358" w="6216">
                  <a:moveTo>
                    <a:pt x="1" y="0"/>
                  </a:moveTo>
                  <a:lnTo>
                    <a:pt x="1" y="8537"/>
                  </a:lnTo>
                  <a:lnTo>
                    <a:pt x="63" y="8914"/>
                  </a:lnTo>
                  <a:lnTo>
                    <a:pt x="252" y="9228"/>
                  </a:lnTo>
                  <a:lnTo>
                    <a:pt x="566" y="9542"/>
                  </a:lnTo>
                  <a:lnTo>
                    <a:pt x="942" y="9856"/>
                  </a:lnTo>
                  <a:lnTo>
                    <a:pt x="1382" y="10044"/>
                  </a:lnTo>
                  <a:lnTo>
                    <a:pt x="1884" y="10232"/>
                  </a:lnTo>
                  <a:lnTo>
                    <a:pt x="2512" y="10358"/>
                  </a:lnTo>
                  <a:lnTo>
                    <a:pt x="3767" y="10358"/>
                  </a:lnTo>
                  <a:lnTo>
                    <a:pt x="4332" y="10232"/>
                  </a:lnTo>
                  <a:lnTo>
                    <a:pt x="4834" y="10044"/>
                  </a:lnTo>
                  <a:lnTo>
                    <a:pt x="5274" y="9856"/>
                  </a:lnTo>
                  <a:lnTo>
                    <a:pt x="5650" y="9542"/>
                  </a:lnTo>
                  <a:lnTo>
                    <a:pt x="5964" y="9228"/>
                  </a:lnTo>
                  <a:lnTo>
                    <a:pt x="6090" y="8914"/>
                  </a:lnTo>
                  <a:lnTo>
                    <a:pt x="6153" y="8537"/>
                  </a:lnTo>
                  <a:lnTo>
                    <a:pt x="6215" y="1946"/>
                  </a:lnTo>
                  <a:lnTo>
                    <a:pt x="621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749389" y="1168273"/>
              <a:ext cx="252401" cy="420587"/>
            </a:xfrm>
            <a:custGeom>
              <a:rect b="b" l="l" r="r" t="t"/>
              <a:pathLst>
                <a:path extrusionOk="0" fill="none" h="10358" w="6216">
                  <a:moveTo>
                    <a:pt x="1" y="0"/>
                  </a:moveTo>
                  <a:lnTo>
                    <a:pt x="1" y="8537"/>
                  </a:lnTo>
                  <a:lnTo>
                    <a:pt x="1" y="8537"/>
                  </a:lnTo>
                  <a:lnTo>
                    <a:pt x="63" y="8914"/>
                  </a:lnTo>
                  <a:lnTo>
                    <a:pt x="252" y="9228"/>
                  </a:lnTo>
                  <a:lnTo>
                    <a:pt x="566" y="9542"/>
                  </a:lnTo>
                  <a:lnTo>
                    <a:pt x="942" y="9856"/>
                  </a:lnTo>
                  <a:lnTo>
                    <a:pt x="1382" y="10044"/>
                  </a:lnTo>
                  <a:lnTo>
                    <a:pt x="1884" y="10232"/>
                  </a:lnTo>
                  <a:lnTo>
                    <a:pt x="2512" y="10358"/>
                  </a:lnTo>
                  <a:lnTo>
                    <a:pt x="3139" y="10358"/>
                  </a:lnTo>
                  <a:lnTo>
                    <a:pt x="3139" y="10358"/>
                  </a:lnTo>
                  <a:lnTo>
                    <a:pt x="3767" y="10358"/>
                  </a:lnTo>
                  <a:lnTo>
                    <a:pt x="4332" y="10232"/>
                  </a:lnTo>
                  <a:lnTo>
                    <a:pt x="4834" y="10044"/>
                  </a:lnTo>
                  <a:lnTo>
                    <a:pt x="5274" y="9856"/>
                  </a:lnTo>
                  <a:lnTo>
                    <a:pt x="5650" y="9542"/>
                  </a:lnTo>
                  <a:lnTo>
                    <a:pt x="5964" y="9228"/>
                  </a:lnTo>
                  <a:lnTo>
                    <a:pt x="6090" y="8914"/>
                  </a:lnTo>
                  <a:lnTo>
                    <a:pt x="6153" y="8537"/>
                  </a:lnTo>
                  <a:lnTo>
                    <a:pt x="6215" y="1946"/>
                  </a:lnTo>
                  <a:lnTo>
                    <a:pt x="6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749389" y="1168273"/>
              <a:ext cx="252401" cy="420587"/>
            </a:xfrm>
            <a:custGeom>
              <a:rect b="b" l="l" r="r" t="t"/>
              <a:pathLst>
                <a:path extrusionOk="0" fill="none" h="10358" w="6216">
                  <a:moveTo>
                    <a:pt x="1" y="0"/>
                  </a:moveTo>
                  <a:lnTo>
                    <a:pt x="1" y="8537"/>
                  </a:lnTo>
                  <a:lnTo>
                    <a:pt x="1" y="8537"/>
                  </a:lnTo>
                  <a:lnTo>
                    <a:pt x="63" y="8914"/>
                  </a:lnTo>
                  <a:lnTo>
                    <a:pt x="252" y="9228"/>
                  </a:lnTo>
                  <a:lnTo>
                    <a:pt x="566" y="9542"/>
                  </a:lnTo>
                  <a:lnTo>
                    <a:pt x="942" y="9856"/>
                  </a:lnTo>
                  <a:lnTo>
                    <a:pt x="1382" y="10044"/>
                  </a:lnTo>
                  <a:lnTo>
                    <a:pt x="1884" y="10232"/>
                  </a:lnTo>
                  <a:lnTo>
                    <a:pt x="2512" y="10358"/>
                  </a:lnTo>
                  <a:lnTo>
                    <a:pt x="3139" y="10358"/>
                  </a:lnTo>
                  <a:lnTo>
                    <a:pt x="3139" y="10358"/>
                  </a:lnTo>
                  <a:lnTo>
                    <a:pt x="3767" y="10358"/>
                  </a:lnTo>
                  <a:lnTo>
                    <a:pt x="4332" y="10232"/>
                  </a:lnTo>
                  <a:lnTo>
                    <a:pt x="4834" y="10044"/>
                  </a:lnTo>
                  <a:lnTo>
                    <a:pt x="5274" y="9856"/>
                  </a:lnTo>
                  <a:lnTo>
                    <a:pt x="5650" y="9542"/>
                  </a:lnTo>
                  <a:lnTo>
                    <a:pt x="5964" y="9228"/>
                  </a:lnTo>
                  <a:lnTo>
                    <a:pt x="6090" y="8914"/>
                  </a:lnTo>
                  <a:lnTo>
                    <a:pt x="6153" y="8537"/>
                  </a:lnTo>
                  <a:lnTo>
                    <a:pt x="6215" y="1946"/>
                  </a:lnTo>
                  <a:lnTo>
                    <a:pt x="6215" y="0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749389" y="1089257"/>
              <a:ext cx="252401" cy="147883"/>
            </a:xfrm>
            <a:custGeom>
              <a:rect b="b" l="l" r="r" t="t"/>
              <a:pathLst>
                <a:path extrusionOk="0" fill="none" h="3642" w="6216">
                  <a:moveTo>
                    <a:pt x="1" y="1821"/>
                  </a:moveTo>
                  <a:lnTo>
                    <a:pt x="1" y="1821"/>
                  </a:lnTo>
                  <a:lnTo>
                    <a:pt x="63" y="2197"/>
                  </a:lnTo>
                  <a:lnTo>
                    <a:pt x="252" y="2511"/>
                  </a:lnTo>
                  <a:lnTo>
                    <a:pt x="566" y="2825"/>
                  </a:lnTo>
                  <a:lnTo>
                    <a:pt x="942" y="3139"/>
                  </a:lnTo>
                  <a:lnTo>
                    <a:pt x="1382" y="3327"/>
                  </a:lnTo>
                  <a:lnTo>
                    <a:pt x="1884" y="3516"/>
                  </a:lnTo>
                  <a:lnTo>
                    <a:pt x="2512" y="3641"/>
                  </a:lnTo>
                  <a:lnTo>
                    <a:pt x="3139" y="3641"/>
                  </a:lnTo>
                  <a:lnTo>
                    <a:pt x="3139" y="3641"/>
                  </a:lnTo>
                  <a:lnTo>
                    <a:pt x="3767" y="3641"/>
                  </a:lnTo>
                  <a:lnTo>
                    <a:pt x="4332" y="3516"/>
                  </a:lnTo>
                  <a:lnTo>
                    <a:pt x="4834" y="3327"/>
                  </a:lnTo>
                  <a:lnTo>
                    <a:pt x="5336" y="3139"/>
                  </a:lnTo>
                  <a:lnTo>
                    <a:pt x="5713" y="2825"/>
                  </a:lnTo>
                  <a:lnTo>
                    <a:pt x="5964" y="2511"/>
                  </a:lnTo>
                  <a:lnTo>
                    <a:pt x="6153" y="2197"/>
                  </a:lnTo>
                  <a:lnTo>
                    <a:pt x="6215" y="1821"/>
                  </a:lnTo>
                  <a:lnTo>
                    <a:pt x="6215" y="1821"/>
                  </a:lnTo>
                  <a:lnTo>
                    <a:pt x="6153" y="1444"/>
                  </a:lnTo>
                  <a:lnTo>
                    <a:pt x="5964" y="1130"/>
                  </a:lnTo>
                  <a:lnTo>
                    <a:pt x="5713" y="816"/>
                  </a:lnTo>
                  <a:lnTo>
                    <a:pt x="5336" y="502"/>
                  </a:lnTo>
                  <a:lnTo>
                    <a:pt x="4834" y="314"/>
                  </a:lnTo>
                  <a:lnTo>
                    <a:pt x="4332" y="126"/>
                  </a:lnTo>
                  <a:lnTo>
                    <a:pt x="3767" y="0"/>
                  </a:lnTo>
                  <a:lnTo>
                    <a:pt x="3139" y="0"/>
                  </a:lnTo>
                  <a:lnTo>
                    <a:pt x="3139" y="0"/>
                  </a:lnTo>
                  <a:lnTo>
                    <a:pt x="2512" y="0"/>
                  </a:lnTo>
                  <a:lnTo>
                    <a:pt x="1884" y="126"/>
                  </a:lnTo>
                  <a:lnTo>
                    <a:pt x="1382" y="314"/>
                  </a:lnTo>
                  <a:lnTo>
                    <a:pt x="942" y="502"/>
                  </a:lnTo>
                  <a:lnTo>
                    <a:pt x="566" y="816"/>
                  </a:lnTo>
                  <a:lnTo>
                    <a:pt x="252" y="1130"/>
                  </a:lnTo>
                  <a:lnTo>
                    <a:pt x="63" y="1444"/>
                  </a:lnTo>
                  <a:lnTo>
                    <a:pt x="1" y="1821"/>
                  </a:lnTo>
                  <a:lnTo>
                    <a:pt x="1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749389" y="1089257"/>
              <a:ext cx="252401" cy="147883"/>
            </a:xfrm>
            <a:custGeom>
              <a:rect b="b" l="l" r="r" t="t"/>
              <a:pathLst>
                <a:path extrusionOk="0" h="3642" w="6216">
                  <a:moveTo>
                    <a:pt x="2512" y="0"/>
                  </a:moveTo>
                  <a:lnTo>
                    <a:pt x="1884" y="126"/>
                  </a:lnTo>
                  <a:lnTo>
                    <a:pt x="1382" y="314"/>
                  </a:lnTo>
                  <a:lnTo>
                    <a:pt x="942" y="502"/>
                  </a:lnTo>
                  <a:lnTo>
                    <a:pt x="566" y="816"/>
                  </a:lnTo>
                  <a:lnTo>
                    <a:pt x="252" y="1130"/>
                  </a:lnTo>
                  <a:lnTo>
                    <a:pt x="63" y="1444"/>
                  </a:lnTo>
                  <a:lnTo>
                    <a:pt x="1" y="1821"/>
                  </a:lnTo>
                  <a:lnTo>
                    <a:pt x="63" y="2197"/>
                  </a:lnTo>
                  <a:lnTo>
                    <a:pt x="252" y="2511"/>
                  </a:lnTo>
                  <a:lnTo>
                    <a:pt x="566" y="2825"/>
                  </a:lnTo>
                  <a:lnTo>
                    <a:pt x="942" y="3139"/>
                  </a:lnTo>
                  <a:lnTo>
                    <a:pt x="1382" y="3327"/>
                  </a:lnTo>
                  <a:lnTo>
                    <a:pt x="1884" y="3516"/>
                  </a:lnTo>
                  <a:lnTo>
                    <a:pt x="2512" y="3641"/>
                  </a:lnTo>
                  <a:lnTo>
                    <a:pt x="3767" y="3641"/>
                  </a:lnTo>
                  <a:lnTo>
                    <a:pt x="4332" y="3516"/>
                  </a:lnTo>
                  <a:lnTo>
                    <a:pt x="4834" y="3327"/>
                  </a:lnTo>
                  <a:lnTo>
                    <a:pt x="5336" y="3139"/>
                  </a:lnTo>
                  <a:lnTo>
                    <a:pt x="5713" y="2825"/>
                  </a:lnTo>
                  <a:lnTo>
                    <a:pt x="5964" y="2511"/>
                  </a:lnTo>
                  <a:lnTo>
                    <a:pt x="6153" y="2197"/>
                  </a:lnTo>
                  <a:lnTo>
                    <a:pt x="6215" y="1821"/>
                  </a:lnTo>
                  <a:lnTo>
                    <a:pt x="6153" y="1444"/>
                  </a:lnTo>
                  <a:lnTo>
                    <a:pt x="5964" y="1130"/>
                  </a:lnTo>
                  <a:lnTo>
                    <a:pt x="5713" y="816"/>
                  </a:lnTo>
                  <a:lnTo>
                    <a:pt x="5336" y="502"/>
                  </a:lnTo>
                  <a:lnTo>
                    <a:pt x="4834" y="314"/>
                  </a:lnTo>
                  <a:lnTo>
                    <a:pt x="4332" y="126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795272" y="1114716"/>
              <a:ext cx="163191" cy="86732"/>
            </a:xfrm>
            <a:custGeom>
              <a:rect b="b" l="l" r="r" t="t"/>
              <a:pathLst>
                <a:path extrusionOk="0" h="2136" w="4019">
                  <a:moveTo>
                    <a:pt x="1570" y="1"/>
                  </a:moveTo>
                  <a:lnTo>
                    <a:pt x="1193" y="64"/>
                  </a:lnTo>
                  <a:lnTo>
                    <a:pt x="879" y="189"/>
                  </a:lnTo>
                  <a:lnTo>
                    <a:pt x="566" y="315"/>
                  </a:lnTo>
                  <a:lnTo>
                    <a:pt x="314" y="440"/>
                  </a:lnTo>
                  <a:lnTo>
                    <a:pt x="126" y="629"/>
                  </a:lnTo>
                  <a:lnTo>
                    <a:pt x="1" y="817"/>
                  </a:lnTo>
                  <a:lnTo>
                    <a:pt x="1" y="1068"/>
                  </a:lnTo>
                  <a:lnTo>
                    <a:pt x="1" y="1256"/>
                  </a:lnTo>
                  <a:lnTo>
                    <a:pt x="126" y="1507"/>
                  </a:lnTo>
                  <a:lnTo>
                    <a:pt x="314" y="1633"/>
                  </a:lnTo>
                  <a:lnTo>
                    <a:pt x="566" y="1821"/>
                  </a:lnTo>
                  <a:lnTo>
                    <a:pt x="879" y="1947"/>
                  </a:lnTo>
                  <a:lnTo>
                    <a:pt x="1193" y="2072"/>
                  </a:lnTo>
                  <a:lnTo>
                    <a:pt x="1570" y="2135"/>
                  </a:lnTo>
                  <a:lnTo>
                    <a:pt x="2386" y="2135"/>
                  </a:lnTo>
                  <a:lnTo>
                    <a:pt x="2763" y="2072"/>
                  </a:lnTo>
                  <a:lnTo>
                    <a:pt x="3139" y="1947"/>
                  </a:lnTo>
                  <a:lnTo>
                    <a:pt x="3390" y="1821"/>
                  </a:lnTo>
                  <a:lnTo>
                    <a:pt x="3641" y="1633"/>
                  </a:lnTo>
                  <a:lnTo>
                    <a:pt x="3830" y="1507"/>
                  </a:lnTo>
                  <a:lnTo>
                    <a:pt x="3955" y="1256"/>
                  </a:lnTo>
                  <a:lnTo>
                    <a:pt x="4018" y="1068"/>
                  </a:lnTo>
                  <a:lnTo>
                    <a:pt x="3955" y="817"/>
                  </a:lnTo>
                  <a:lnTo>
                    <a:pt x="3830" y="629"/>
                  </a:lnTo>
                  <a:lnTo>
                    <a:pt x="3641" y="440"/>
                  </a:lnTo>
                  <a:lnTo>
                    <a:pt x="3390" y="315"/>
                  </a:lnTo>
                  <a:lnTo>
                    <a:pt x="3139" y="189"/>
                  </a:lnTo>
                  <a:lnTo>
                    <a:pt x="2763" y="64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345833" y="1963512"/>
              <a:ext cx="616912" cy="2309409"/>
            </a:xfrm>
            <a:custGeom>
              <a:rect b="b" l="l" r="r" t="t"/>
              <a:pathLst>
                <a:path extrusionOk="0" h="56875" w="15193">
                  <a:moveTo>
                    <a:pt x="1" y="1"/>
                  </a:moveTo>
                  <a:lnTo>
                    <a:pt x="1" y="48023"/>
                  </a:lnTo>
                  <a:lnTo>
                    <a:pt x="15067" y="56874"/>
                  </a:lnTo>
                  <a:lnTo>
                    <a:pt x="15192" y="8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345833" y="1963512"/>
              <a:ext cx="616912" cy="2309409"/>
            </a:xfrm>
            <a:custGeom>
              <a:rect b="b" l="l" r="r" t="t"/>
              <a:pathLst>
                <a:path extrusionOk="0" fill="none" h="56875" w="15193">
                  <a:moveTo>
                    <a:pt x="1" y="1"/>
                  </a:moveTo>
                  <a:lnTo>
                    <a:pt x="1" y="48023"/>
                  </a:lnTo>
                  <a:lnTo>
                    <a:pt x="15067" y="56874"/>
                  </a:lnTo>
                  <a:lnTo>
                    <a:pt x="15192" y="891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960144" y="1741771"/>
              <a:ext cx="994132" cy="2531153"/>
            </a:xfrm>
            <a:custGeom>
              <a:rect b="b" l="l" r="r" t="t"/>
              <a:pathLst>
                <a:path extrusionOk="0" h="62336" w="24483">
                  <a:moveTo>
                    <a:pt x="24483" y="0"/>
                  </a:moveTo>
                  <a:lnTo>
                    <a:pt x="63" y="14376"/>
                  </a:lnTo>
                  <a:lnTo>
                    <a:pt x="1" y="62335"/>
                  </a:lnTo>
                  <a:lnTo>
                    <a:pt x="24483" y="48148"/>
                  </a:lnTo>
                  <a:lnTo>
                    <a:pt x="2448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2960144" y="1741771"/>
              <a:ext cx="994132" cy="2531153"/>
            </a:xfrm>
            <a:custGeom>
              <a:rect b="b" l="l" r="r" t="t"/>
              <a:pathLst>
                <a:path extrusionOk="0" fill="none" h="62336" w="24483">
                  <a:moveTo>
                    <a:pt x="63" y="14376"/>
                  </a:moveTo>
                  <a:lnTo>
                    <a:pt x="24483" y="0"/>
                  </a:lnTo>
                  <a:lnTo>
                    <a:pt x="24483" y="48148"/>
                  </a:lnTo>
                  <a:lnTo>
                    <a:pt x="1" y="62335"/>
                  </a:lnTo>
                  <a:lnTo>
                    <a:pt x="63" y="14376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348391" y="1379823"/>
              <a:ext cx="1605887" cy="945690"/>
            </a:xfrm>
            <a:custGeom>
              <a:rect b="b" l="l" r="r" t="t"/>
              <a:pathLst>
                <a:path extrusionOk="0" h="23290" w="39549">
                  <a:moveTo>
                    <a:pt x="24169" y="0"/>
                  </a:moveTo>
                  <a:lnTo>
                    <a:pt x="1" y="14376"/>
                  </a:lnTo>
                  <a:lnTo>
                    <a:pt x="15129" y="23290"/>
                  </a:lnTo>
                  <a:lnTo>
                    <a:pt x="39549" y="8914"/>
                  </a:lnTo>
                  <a:lnTo>
                    <a:pt x="24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348391" y="1379823"/>
              <a:ext cx="1605887" cy="945690"/>
            </a:xfrm>
            <a:custGeom>
              <a:rect b="b" l="l" r="r" t="t"/>
              <a:pathLst>
                <a:path extrusionOk="0" fill="none" h="23290" w="39549">
                  <a:moveTo>
                    <a:pt x="39549" y="8914"/>
                  </a:moveTo>
                  <a:lnTo>
                    <a:pt x="24169" y="0"/>
                  </a:lnTo>
                  <a:lnTo>
                    <a:pt x="1" y="14376"/>
                  </a:lnTo>
                  <a:lnTo>
                    <a:pt x="15129" y="23290"/>
                  </a:lnTo>
                  <a:lnTo>
                    <a:pt x="39549" y="8914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113102" y="2249002"/>
              <a:ext cx="124901" cy="285534"/>
            </a:xfrm>
            <a:custGeom>
              <a:rect b="b" l="l" r="r" t="t"/>
              <a:pathLst>
                <a:path extrusionOk="0" h="7032" w="3076">
                  <a:moveTo>
                    <a:pt x="3076" y="1"/>
                  </a:moveTo>
                  <a:lnTo>
                    <a:pt x="0" y="1758"/>
                  </a:lnTo>
                  <a:lnTo>
                    <a:pt x="0" y="7031"/>
                  </a:lnTo>
                  <a:lnTo>
                    <a:pt x="3076" y="5274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314462" y="2129219"/>
              <a:ext cx="124942" cy="288052"/>
            </a:xfrm>
            <a:custGeom>
              <a:rect b="b" l="l" r="r" t="t"/>
              <a:pathLst>
                <a:path extrusionOk="0" h="7094" w="3077">
                  <a:moveTo>
                    <a:pt x="3076" y="0"/>
                  </a:moveTo>
                  <a:lnTo>
                    <a:pt x="0" y="1821"/>
                  </a:lnTo>
                  <a:lnTo>
                    <a:pt x="63" y="7094"/>
                  </a:lnTo>
                  <a:lnTo>
                    <a:pt x="3076" y="533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3518379" y="2011953"/>
              <a:ext cx="122383" cy="285534"/>
            </a:xfrm>
            <a:custGeom>
              <a:rect b="b" l="l" r="r" t="t"/>
              <a:pathLst>
                <a:path extrusionOk="0" h="7032" w="3014">
                  <a:moveTo>
                    <a:pt x="3013" y="1"/>
                  </a:moveTo>
                  <a:lnTo>
                    <a:pt x="0" y="1758"/>
                  </a:lnTo>
                  <a:lnTo>
                    <a:pt x="0" y="7031"/>
                  </a:lnTo>
                  <a:lnTo>
                    <a:pt x="3013" y="5274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3719739" y="1892170"/>
              <a:ext cx="124942" cy="285494"/>
            </a:xfrm>
            <a:custGeom>
              <a:rect b="b" l="l" r="r" t="t"/>
              <a:pathLst>
                <a:path extrusionOk="0" h="7031" w="3077">
                  <a:moveTo>
                    <a:pt x="3076" y="0"/>
                  </a:moveTo>
                  <a:lnTo>
                    <a:pt x="0" y="1758"/>
                  </a:lnTo>
                  <a:lnTo>
                    <a:pt x="63" y="7031"/>
                  </a:lnTo>
                  <a:lnTo>
                    <a:pt x="3076" y="527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3113102" y="2562509"/>
              <a:ext cx="124901" cy="288092"/>
            </a:xfrm>
            <a:custGeom>
              <a:rect b="b" l="l" r="r" t="t"/>
              <a:pathLst>
                <a:path extrusionOk="0" h="7095" w="3076">
                  <a:moveTo>
                    <a:pt x="3076" y="1"/>
                  </a:moveTo>
                  <a:lnTo>
                    <a:pt x="0" y="1758"/>
                  </a:lnTo>
                  <a:lnTo>
                    <a:pt x="0" y="7094"/>
                  </a:lnTo>
                  <a:lnTo>
                    <a:pt x="3076" y="533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314462" y="2442726"/>
              <a:ext cx="124942" cy="288052"/>
            </a:xfrm>
            <a:custGeom>
              <a:rect b="b" l="l" r="r" t="t"/>
              <a:pathLst>
                <a:path extrusionOk="0" h="7094" w="3077">
                  <a:moveTo>
                    <a:pt x="3076" y="0"/>
                  </a:moveTo>
                  <a:lnTo>
                    <a:pt x="0" y="1821"/>
                  </a:lnTo>
                  <a:lnTo>
                    <a:pt x="63" y="7094"/>
                  </a:lnTo>
                  <a:lnTo>
                    <a:pt x="3076" y="533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3518379" y="2325460"/>
              <a:ext cx="122383" cy="285534"/>
            </a:xfrm>
            <a:custGeom>
              <a:rect b="b" l="l" r="r" t="t"/>
              <a:pathLst>
                <a:path extrusionOk="0" h="7032" w="3014">
                  <a:moveTo>
                    <a:pt x="3013" y="1"/>
                  </a:moveTo>
                  <a:lnTo>
                    <a:pt x="0" y="1758"/>
                  </a:lnTo>
                  <a:lnTo>
                    <a:pt x="0" y="7031"/>
                  </a:lnTo>
                  <a:lnTo>
                    <a:pt x="3013" y="5274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3719739" y="2205677"/>
              <a:ext cx="124942" cy="288052"/>
            </a:xfrm>
            <a:custGeom>
              <a:rect b="b" l="l" r="r" t="t"/>
              <a:pathLst>
                <a:path extrusionOk="0" h="7094" w="3077">
                  <a:moveTo>
                    <a:pt x="3076" y="0"/>
                  </a:moveTo>
                  <a:lnTo>
                    <a:pt x="0" y="1758"/>
                  </a:lnTo>
                  <a:lnTo>
                    <a:pt x="63" y="7094"/>
                  </a:lnTo>
                  <a:lnTo>
                    <a:pt x="3076" y="533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113102" y="2876057"/>
              <a:ext cx="124901" cy="288052"/>
            </a:xfrm>
            <a:custGeom>
              <a:rect b="b" l="l" r="r" t="t"/>
              <a:pathLst>
                <a:path extrusionOk="0" h="7094" w="3076">
                  <a:moveTo>
                    <a:pt x="3076" y="0"/>
                  </a:moveTo>
                  <a:lnTo>
                    <a:pt x="0" y="1758"/>
                  </a:lnTo>
                  <a:lnTo>
                    <a:pt x="0" y="7094"/>
                  </a:lnTo>
                  <a:lnTo>
                    <a:pt x="3076" y="533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314462" y="2756233"/>
              <a:ext cx="124942" cy="288092"/>
            </a:xfrm>
            <a:custGeom>
              <a:rect b="b" l="l" r="r" t="t"/>
              <a:pathLst>
                <a:path extrusionOk="0" h="7095" w="3077">
                  <a:moveTo>
                    <a:pt x="3076" y="1"/>
                  </a:moveTo>
                  <a:lnTo>
                    <a:pt x="0" y="1821"/>
                  </a:lnTo>
                  <a:lnTo>
                    <a:pt x="63" y="7094"/>
                  </a:lnTo>
                  <a:lnTo>
                    <a:pt x="3076" y="533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18379" y="2639008"/>
              <a:ext cx="122383" cy="288052"/>
            </a:xfrm>
            <a:custGeom>
              <a:rect b="b" l="l" r="r" t="t"/>
              <a:pathLst>
                <a:path extrusionOk="0" h="7094" w="3014">
                  <a:moveTo>
                    <a:pt x="3013" y="0"/>
                  </a:moveTo>
                  <a:lnTo>
                    <a:pt x="0" y="1758"/>
                  </a:lnTo>
                  <a:lnTo>
                    <a:pt x="0" y="7094"/>
                  </a:lnTo>
                  <a:lnTo>
                    <a:pt x="3013" y="533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719739" y="2519184"/>
              <a:ext cx="124942" cy="288092"/>
            </a:xfrm>
            <a:custGeom>
              <a:rect b="b" l="l" r="r" t="t"/>
              <a:pathLst>
                <a:path extrusionOk="0" h="7095" w="3077">
                  <a:moveTo>
                    <a:pt x="3076" y="1"/>
                  </a:moveTo>
                  <a:lnTo>
                    <a:pt x="0" y="1758"/>
                  </a:lnTo>
                  <a:lnTo>
                    <a:pt x="63" y="7094"/>
                  </a:lnTo>
                  <a:lnTo>
                    <a:pt x="3076" y="533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113102" y="3189564"/>
              <a:ext cx="124901" cy="288052"/>
            </a:xfrm>
            <a:custGeom>
              <a:rect b="b" l="l" r="r" t="t"/>
              <a:pathLst>
                <a:path extrusionOk="0" h="7094" w="3076">
                  <a:moveTo>
                    <a:pt x="3076" y="0"/>
                  </a:moveTo>
                  <a:lnTo>
                    <a:pt x="0" y="1821"/>
                  </a:lnTo>
                  <a:lnTo>
                    <a:pt x="0" y="7094"/>
                  </a:lnTo>
                  <a:lnTo>
                    <a:pt x="3076" y="533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14462" y="3072298"/>
              <a:ext cx="124942" cy="285534"/>
            </a:xfrm>
            <a:custGeom>
              <a:rect b="b" l="l" r="r" t="t"/>
              <a:pathLst>
                <a:path extrusionOk="0" h="7032" w="3077">
                  <a:moveTo>
                    <a:pt x="3076" y="1"/>
                  </a:moveTo>
                  <a:lnTo>
                    <a:pt x="0" y="1758"/>
                  </a:lnTo>
                  <a:lnTo>
                    <a:pt x="63" y="7031"/>
                  </a:lnTo>
                  <a:lnTo>
                    <a:pt x="3076" y="5274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518379" y="2952515"/>
              <a:ext cx="122383" cy="288052"/>
            </a:xfrm>
            <a:custGeom>
              <a:rect b="b" l="l" r="r" t="t"/>
              <a:pathLst>
                <a:path extrusionOk="0" h="7094" w="3014">
                  <a:moveTo>
                    <a:pt x="3013" y="0"/>
                  </a:moveTo>
                  <a:lnTo>
                    <a:pt x="0" y="1758"/>
                  </a:lnTo>
                  <a:lnTo>
                    <a:pt x="0" y="7094"/>
                  </a:lnTo>
                  <a:lnTo>
                    <a:pt x="3013" y="533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719739" y="2832691"/>
              <a:ext cx="124942" cy="288092"/>
            </a:xfrm>
            <a:custGeom>
              <a:rect b="b" l="l" r="r" t="t"/>
              <a:pathLst>
                <a:path extrusionOk="0" h="7095" w="3077">
                  <a:moveTo>
                    <a:pt x="3076" y="1"/>
                  </a:moveTo>
                  <a:lnTo>
                    <a:pt x="0" y="1821"/>
                  </a:lnTo>
                  <a:lnTo>
                    <a:pt x="63" y="7094"/>
                  </a:lnTo>
                  <a:lnTo>
                    <a:pt x="3076" y="533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113102" y="3497996"/>
              <a:ext cx="124901" cy="288052"/>
            </a:xfrm>
            <a:custGeom>
              <a:rect b="b" l="l" r="r" t="t"/>
              <a:pathLst>
                <a:path extrusionOk="0" h="7094" w="3076">
                  <a:moveTo>
                    <a:pt x="3076" y="0"/>
                  </a:moveTo>
                  <a:lnTo>
                    <a:pt x="0" y="1758"/>
                  </a:lnTo>
                  <a:lnTo>
                    <a:pt x="0" y="7094"/>
                  </a:lnTo>
                  <a:lnTo>
                    <a:pt x="3076" y="533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314462" y="3380730"/>
              <a:ext cx="124942" cy="285534"/>
            </a:xfrm>
            <a:custGeom>
              <a:rect b="b" l="l" r="r" t="t"/>
              <a:pathLst>
                <a:path extrusionOk="0" h="7032" w="3077">
                  <a:moveTo>
                    <a:pt x="3076" y="0"/>
                  </a:moveTo>
                  <a:lnTo>
                    <a:pt x="0" y="1758"/>
                  </a:lnTo>
                  <a:lnTo>
                    <a:pt x="63" y="7031"/>
                  </a:lnTo>
                  <a:lnTo>
                    <a:pt x="3076" y="527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518379" y="3260906"/>
              <a:ext cx="122383" cy="288092"/>
            </a:xfrm>
            <a:custGeom>
              <a:rect b="b" l="l" r="r" t="t"/>
              <a:pathLst>
                <a:path extrusionOk="0" h="7095" w="3014">
                  <a:moveTo>
                    <a:pt x="3013" y="1"/>
                  </a:moveTo>
                  <a:lnTo>
                    <a:pt x="0" y="1759"/>
                  </a:lnTo>
                  <a:lnTo>
                    <a:pt x="0" y="7094"/>
                  </a:lnTo>
                  <a:lnTo>
                    <a:pt x="3013" y="53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719739" y="3141123"/>
              <a:ext cx="124942" cy="288092"/>
            </a:xfrm>
            <a:custGeom>
              <a:rect b="b" l="l" r="r" t="t"/>
              <a:pathLst>
                <a:path extrusionOk="0" h="7095" w="3077">
                  <a:moveTo>
                    <a:pt x="3076" y="1"/>
                  </a:moveTo>
                  <a:lnTo>
                    <a:pt x="0" y="1758"/>
                  </a:lnTo>
                  <a:lnTo>
                    <a:pt x="63" y="7094"/>
                  </a:lnTo>
                  <a:lnTo>
                    <a:pt x="3076" y="533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355229" y="3735044"/>
              <a:ext cx="267668" cy="305877"/>
            </a:xfrm>
            <a:custGeom>
              <a:rect b="b" l="l" r="r" t="t"/>
              <a:pathLst>
                <a:path extrusionOk="0" h="7533" w="6592">
                  <a:moveTo>
                    <a:pt x="6592" y="0"/>
                  </a:moveTo>
                  <a:lnTo>
                    <a:pt x="1" y="3829"/>
                  </a:lnTo>
                  <a:lnTo>
                    <a:pt x="1" y="7533"/>
                  </a:lnTo>
                  <a:lnTo>
                    <a:pt x="6592" y="3578"/>
                  </a:lnTo>
                  <a:lnTo>
                    <a:pt x="6592" y="0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3355229" y="3735044"/>
              <a:ext cx="267668" cy="305877"/>
            </a:xfrm>
            <a:custGeom>
              <a:rect b="b" l="l" r="r" t="t"/>
              <a:pathLst>
                <a:path extrusionOk="0" fill="none" h="7533" w="6592">
                  <a:moveTo>
                    <a:pt x="6592" y="0"/>
                  </a:moveTo>
                  <a:lnTo>
                    <a:pt x="6592" y="3578"/>
                  </a:lnTo>
                  <a:lnTo>
                    <a:pt x="1" y="7533"/>
                  </a:lnTo>
                  <a:lnTo>
                    <a:pt x="1" y="3829"/>
                  </a:lnTo>
                  <a:lnTo>
                    <a:pt x="6592" y="0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957586" y="3383288"/>
              <a:ext cx="994132" cy="578621"/>
            </a:xfrm>
            <a:custGeom>
              <a:rect b="b" l="l" r="r" t="t"/>
              <a:pathLst>
                <a:path extrusionOk="0" fill="none" h="14250" w="24483">
                  <a:moveTo>
                    <a:pt x="1" y="14250"/>
                  </a:moveTo>
                  <a:lnTo>
                    <a:pt x="24483" y="0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371333" y="2315268"/>
              <a:ext cx="435935" cy="390052"/>
            </a:xfrm>
            <a:custGeom>
              <a:rect b="b" l="l" r="r" t="t"/>
              <a:pathLst>
                <a:path extrusionOk="0" h="9606" w="10736">
                  <a:moveTo>
                    <a:pt x="1" y="1"/>
                  </a:moveTo>
                  <a:lnTo>
                    <a:pt x="63" y="3390"/>
                  </a:lnTo>
                  <a:lnTo>
                    <a:pt x="10735" y="9605"/>
                  </a:lnTo>
                  <a:lnTo>
                    <a:pt x="10735" y="64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371333" y="2315268"/>
              <a:ext cx="435935" cy="390052"/>
            </a:xfrm>
            <a:custGeom>
              <a:rect b="b" l="l" r="r" t="t"/>
              <a:pathLst>
                <a:path extrusionOk="0" fill="none" h="9606" w="10736">
                  <a:moveTo>
                    <a:pt x="10735" y="6404"/>
                  </a:moveTo>
                  <a:lnTo>
                    <a:pt x="10735" y="9605"/>
                  </a:lnTo>
                  <a:lnTo>
                    <a:pt x="63" y="3390"/>
                  </a:lnTo>
                  <a:lnTo>
                    <a:pt x="1" y="1"/>
                  </a:lnTo>
                  <a:lnTo>
                    <a:pt x="10735" y="6404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2371333" y="2254118"/>
              <a:ext cx="542970" cy="321186"/>
            </a:xfrm>
            <a:custGeom>
              <a:rect b="b" l="l" r="r" t="t"/>
              <a:pathLst>
                <a:path extrusionOk="0" h="7910" w="13372">
                  <a:moveTo>
                    <a:pt x="2700" y="0"/>
                  </a:moveTo>
                  <a:lnTo>
                    <a:pt x="1" y="1507"/>
                  </a:lnTo>
                  <a:lnTo>
                    <a:pt x="10735" y="7910"/>
                  </a:lnTo>
                  <a:lnTo>
                    <a:pt x="13372" y="6278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371333" y="2254118"/>
              <a:ext cx="542970" cy="321186"/>
            </a:xfrm>
            <a:custGeom>
              <a:rect b="b" l="l" r="r" t="t"/>
              <a:pathLst>
                <a:path extrusionOk="0" fill="none" h="7910" w="13372">
                  <a:moveTo>
                    <a:pt x="10735" y="7910"/>
                  </a:moveTo>
                  <a:lnTo>
                    <a:pt x="13372" y="6278"/>
                  </a:lnTo>
                  <a:lnTo>
                    <a:pt x="2700" y="0"/>
                  </a:lnTo>
                  <a:lnTo>
                    <a:pt x="1" y="1507"/>
                  </a:lnTo>
                  <a:lnTo>
                    <a:pt x="10735" y="7910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807226" y="2508992"/>
              <a:ext cx="109633" cy="196325"/>
            </a:xfrm>
            <a:custGeom>
              <a:rect b="b" l="l" r="r" t="t"/>
              <a:pathLst>
                <a:path extrusionOk="0" h="4835" w="2700">
                  <a:moveTo>
                    <a:pt x="2637" y="1"/>
                  </a:moveTo>
                  <a:lnTo>
                    <a:pt x="0" y="1633"/>
                  </a:lnTo>
                  <a:lnTo>
                    <a:pt x="0" y="4834"/>
                  </a:lnTo>
                  <a:lnTo>
                    <a:pt x="2699" y="3328"/>
                  </a:lnTo>
                  <a:lnTo>
                    <a:pt x="26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807226" y="2508992"/>
              <a:ext cx="109633" cy="196325"/>
            </a:xfrm>
            <a:custGeom>
              <a:rect b="b" l="l" r="r" t="t"/>
              <a:pathLst>
                <a:path extrusionOk="0" fill="none" h="4835" w="2700">
                  <a:moveTo>
                    <a:pt x="0" y="4834"/>
                  </a:moveTo>
                  <a:lnTo>
                    <a:pt x="2699" y="3328"/>
                  </a:lnTo>
                  <a:lnTo>
                    <a:pt x="2637" y="1"/>
                  </a:lnTo>
                  <a:lnTo>
                    <a:pt x="0" y="1633"/>
                  </a:lnTo>
                  <a:lnTo>
                    <a:pt x="0" y="4834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371333" y="2626258"/>
              <a:ext cx="435935" cy="390011"/>
            </a:xfrm>
            <a:custGeom>
              <a:rect b="b" l="l" r="r" t="t"/>
              <a:pathLst>
                <a:path extrusionOk="0" h="9605" w="10736">
                  <a:moveTo>
                    <a:pt x="1" y="0"/>
                  </a:moveTo>
                  <a:lnTo>
                    <a:pt x="63" y="3327"/>
                  </a:lnTo>
                  <a:lnTo>
                    <a:pt x="10735" y="9605"/>
                  </a:lnTo>
                  <a:lnTo>
                    <a:pt x="10735" y="6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371333" y="2626258"/>
              <a:ext cx="435935" cy="390011"/>
            </a:xfrm>
            <a:custGeom>
              <a:rect b="b" l="l" r="r" t="t"/>
              <a:pathLst>
                <a:path extrusionOk="0" fill="none" h="9605" w="10736">
                  <a:moveTo>
                    <a:pt x="10735" y="6403"/>
                  </a:moveTo>
                  <a:lnTo>
                    <a:pt x="10735" y="9605"/>
                  </a:lnTo>
                  <a:lnTo>
                    <a:pt x="63" y="3327"/>
                  </a:lnTo>
                  <a:lnTo>
                    <a:pt x="1" y="0"/>
                  </a:lnTo>
                  <a:lnTo>
                    <a:pt x="10735" y="6403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371333" y="2562509"/>
              <a:ext cx="542970" cy="323784"/>
            </a:xfrm>
            <a:custGeom>
              <a:rect b="b" l="l" r="r" t="t"/>
              <a:pathLst>
                <a:path extrusionOk="0" h="7974" w="13372">
                  <a:moveTo>
                    <a:pt x="2700" y="1"/>
                  </a:moveTo>
                  <a:lnTo>
                    <a:pt x="1" y="1507"/>
                  </a:lnTo>
                  <a:lnTo>
                    <a:pt x="10735" y="7973"/>
                  </a:lnTo>
                  <a:lnTo>
                    <a:pt x="13372" y="6341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371333" y="2562509"/>
              <a:ext cx="542970" cy="323784"/>
            </a:xfrm>
            <a:custGeom>
              <a:rect b="b" l="l" r="r" t="t"/>
              <a:pathLst>
                <a:path extrusionOk="0" fill="none" h="7974" w="13372">
                  <a:moveTo>
                    <a:pt x="10735" y="7973"/>
                  </a:moveTo>
                  <a:lnTo>
                    <a:pt x="13372" y="6341"/>
                  </a:lnTo>
                  <a:lnTo>
                    <a:pt x="2700" y="1"/>
                  </a:lnTo>
                  <a:lnTo>
                    <a:pt x="1" y="1507"/>
                  </a:lnTo>
                  <a:lnTo>
                    <a:pt x="10735" y="7973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2807226" y="2819982"/>
              <a:ext cx="109633" cy="196285"/>
            </a:xfrm>
            <a:custGeom>
              <a:rect b="b" l="l" r="r" t="t"/>
              <a:pathLst>
                <a:path extrusionOk="0" h="4834" w="2700">
                  <a:moveTo>
                    <a:pt x="2637" y="0"/>
                  </a:moveTo>
                  <a:lnTo>
                    <a:pt x="0" y="1632"/>
                  </a:lnTo>
                  <a:lnTo>
                    <a:pt x="0" y="4834"/>
                  </a:lnTo>
                  <a:lnTo>
                    <a:pt x="2699" y="3264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807226" y="2819982"/>
              <a:ext cx="109633" cy="196285"/>
            </a:xfrm>
            <a:custGeom>
              <a:rect b="b" l="l" r="r" t="t"/>
              <a:pathLst>
                <a:path extrusionOk="0" fill="none" h="4834" w="2700">
                  <a:moveTo>
                    <a:pt x="0" y="4834"/>
                  </a:moveTo>
                  <a:lnTo>
                    <a:pt x="2699" y="3264"/>
                  </a:lnTo>
                  <a:lnTo>
                    <a:pt x="2637" y="0"/>
                  </a:lnTo>
                  <a:lnTo>
                    <a:pt x="0" y="1632"/>
                  </a:lnTo>
                  <a:lnTo>
                    <a:pt x="0" y="4834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980528" y="1469031"/>
              <a:ext cx="627104" cy="670429"/>
            </a:xfrm>
            <a:custGeom>
              <a:rect b="b" l="l" r="r" t="t"/>
              <a:pathLst>
                <a:path extrusionOk="0" h="16511" w="15444">
                  <a:moveTo>
                    <a:pt x="15443" y="1"/>
                  </a:moveTo>
                  <a:lnTo>
                    <a:pt x="1" y="9291"/>
                  </a:lnTo>
                  <a:lnTo>
                    <a:pt x="1" y="16510"/>
                  </a:lnTo>
                  <a:lnTo>
                    <a:pt x="15381" y="7345"/>
                  </a:lnTo>
                  <a:lnTo>
                    <a:pt x="1544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2980528" y="1469031"/>
              <a:ext cx="627104" cy="670429"/>
            </a:xfrm>
            <a:custGeom>
              <a:rect b="b" l="l" r="r" t="t"/>
              <a:pathLst>
                <a:path extrusionOk="0" fill="none" h="16511" w="15444">
                  <a:moveTo>
                    <a:pt x="1" y="9291"/>
                  </a:moveTo>
                  <a:lnTo>
                    <a:pt x="1" y="16510"/>
                  </a:lnTo>
                  <a:lnTo>
                    <a:pt x="15381" y="7345"/>
                  </a:lnTo>
                  <a:lnTo>
                    <a:pt x="15443" y="1"/>
                  </a:lnTo>
                  <a:lnTo>
                    <a:pt x="1" y="929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870935" y="1407840"/>
              <a:ext cx="736697" cy="438493"/>
            </a:xfrm>
            <a:custGeom>
              <a:rect b="b" l="l" r="r" t="t"/>
              <a:pathLst>
                <a:path extrusionOk="0" h="10799" w="18143">
                  <a:moveTo>
                    <a:pt x="15443" y="1"/>
                  </a:moveTo>
                  <a:lnTo>
                    <a:pt x="0" y="9166"/>
                  </a:lnTo>
                  <a:lnTo>
                    <a:pt x="2700" y="10798"/>
                  </a:lnTo>
                  <a:lnTo>
                    <a:pt x="18142" y="1508"/>
                  </a:lnTo>
                  <a:lnTo>
                    <a:pt x="15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2870935" y="1407840"/>
              <a:ext cx="736697" cy="438493"/>
            </a:xfrm>
            <a:custGeom>
              <a:rect b="b" l="l" r="r" t="t"/>
              <a:pathLst>
                <a:path extrusionOk="0" fill="none" h="10799" w="18143">
                  <a:moveTo>
                    <a:pt x="2700" y="10798"/>
                  </a:moveTo>
                  <a:lnTo>
                    <a:pt x="0" y="9166"/>
                  </a:lnTo>
                  <a:lnTo>
                    <a:pt x="15443" y="1"/>
                  </a:lnTo>
                  <a:lnTo>
                    <a:pt x="18142" y="1508"/>
                  </a:lnTo>
                  <a:lnTo>
                    <a:pt x="2700" y="10798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870935" y="1780020"/>
              <a:ext cx="109633" cy="359435"/>
            </a:xfrm>
            <a:custGeom>
              <a:rect b="b" l="l" r="r" t="t"/>
              <a:pathLst>
                <a:path extrusionOk="0" h="8852" w="2700">
                  <a:moveTo>
                    <a:pt x="0" y="0"/>
                  </a:moveTo>
                  <a:lnTo>
                    <a:pt x="0" y="7282"/>
                  </a:lnTo>
                  <a:lnTo>
                    <a:pt x="2700" y="8851"/>
                  </a:lnTo>
                  <a:lnTo>
                    <a:pt x="2700" y="1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870935" y="1780020"/>
              <a:ext cx="109633" cy="359435"/>
            </a:xfrm>
            <a:custGeom>
              <a:rect b="b" l="l" r="r" t="t"/>
              <a:pathLst>
                <a:path extrusionOk="0" fill="none" h="8852" w="2700">
                  <a:moveTo>
                    <a:pt x="2700" y="8851"/>
                  </a:moveTo>
                  <a:lnTo>
                    <a:pt x="0" y="7282"/>
                  </a:lnTo>
                  <a:lnTo>
                    <a:pt x="0" y="0"/>
                  </a:lnTo>
                  <a:lnTo>
                    <a:pt x="2700" y="1632"/>
                  </a:lnTo>
                  <a:lnTo>
                    <a:pt x="2700" y="885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037440" y="4295792"/>
              <a:ext cx="249843" cy="420627"/>
            </a:xfrm>
            <a:custGeom>
              <a:rect b="b" l="l" r="r" t="t"/>
              <a:pathLst>
                <a:path extrusionOk="0" h="10359" w="6153">
                  <a:moveTo>
                    <a:pt x="0" y="0"/>
                  </a:moveTo>
                  <a:lnTo>
                    <a:pt x="0" y="8475"/>
                  </a:lnTo>
                  <a:lnTo>
                    <a:pt x="63" y="8852"/>
                  </a:lnTo>
                  <a:lnTo>
                    <a:pt x="251" y="9228"/>
                  </a:lnTo>
                  <a:lnTo>
                    <a:pt x="502" y="9542"/>
                  </a:lnTo>
                  <a:lnTo>
                    <a:pt x="879" y="9793"/>
                  </a:lnTo>
                  <a:lnTo>
                    <a:pt x="1318" y="10044"/>
                  </a:lnTo>
                  <a:lnTo>
                    <a:pt x="1883" y="10170"/>
                  </a:lnTo>
                  <a:lnTo>
                    <a:pt x="2448" y="10295"/>
                  </a:lnTo>
                  <a:lnTo>
                    <a:pt x="3076" y="10358"/>
                  </a:lnTo>
                  <a:lnTo>
                    <a:pt x="3704" y="10295"/>
                  </a:lnTo>
                  <a:lnTo>
                    <a:pt x="4269" y="10170"/>
                  </a:lnTo>
                  <a:lnTo>
                    <a:pt x="4834" y="10044"/>
                  </a:lnTo>
                  <a:lnTo>
                    <a:pt x="5273" y="9793"/>
                  </a:lnTo>
                  <a:lnTo>
                    <a:pt x="5650" y="9542"/>
                  </a:lnTo>
                  <a:lnTo>
                    <a:pt x="5901" y="9228"/>
                  </a:lnTo>
                  <a:lnTo>
                    <a:pt x="6089" y="8852"/>
                  </a:lnTo>
                  <a:lnTo>
                    <a:pt x="6152" y="8475"/>
                  </a:lnTo>
                  <a:lnTo>
                    <a:pt x="6152" y="1884"/>
                  </a:lnTo>
                  <a:lnTo>
                    <a:pt x="615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037440" y="4295792"/>
              <a:ext cx="249843" cy="420627"/>
            </a:xfrm>
            <a:custGeom>
              <a:rect b="b" l="l" r="r" t="t"/>
              <a:pathLst>
                <a:path extrusionOk="0" fill="none" h="10359" w="6153">
                  <a:moveTo>
                    <a:pt x="0" y="0"/>
                  </a:moveTo>
                  <a:lnTo>
                    <a:pt x="0" y="8475"/>
                  </a:lnTo>
                  <a:lnTo>
                    <a:pt x="0" y="8475"/>
                  </a:lnTo>
                  <a:lnTo>
                    <a:pt x="63" y="8852"/>
                  </a:lnTo>
                  <a:lnTo>
                    <a:pt x="251" y="9228"/>
                  </a:lnTo>
                  <a:lnTo>
                    <a:pt x="502" y="9542"/>
                  </a:lnTo>
                  <a:lnTo>
                    <a:pt x="879" y="9793"/>
                  </a:lnTo>
                  <a:lnTo>
                    <a:pt x="1318" y="10044"/>
                  </a:lnTo>
                  <a:lnTo>
                    <a:pt x="1883" y="10170"/>
                  </a:lnTo>
                  <a:lnTo>
                    <a:pt x="2448" y="10295"/>
                  </a:lnTo>
                  <a:lnTo>
                    <a:pt x="3076" y="10358"/>
                  </a:lnTo>
                  <a:lnTo>
                    <a:pt x="3076" y="10358"/>
                  </a:lnTo>
                  <a:lnTo>
                    <a:pt x="3704" y="10295"/>
                  </a:lnTo>
                  <a:lnTo>
                    <a:pt x="4269" y="10170"/>
                  </a:lnTo>
                  <a:lnTo>
                    <a:pt x="4834" y="10044"/>
                  </a:lnTo>
                  <a:lnTo>
                    <a:pt x="5273" y="9793"/>
                  </a:lnTo>
                  <a:lnTo>
                    <a:pt x="5650" y="9542"/>
                  </a:lnTo>
                  <a:lnTo>
                    <a:pt x="5901" y="9228"/>
                  </a:lnTo>
                  <a:lnTo>
                    <a:pt x="6089" y="8852"/>
                  </a:lnTo>
                  <a:lnTo>
                    <a:pt x="6152" y="8475"/>
                  </a:lnTo>
                  <a:lnTo>
                    <a:pt x="6152" y="1884"/>
                  </a:lnTo>
                  <a:lnTo>
                    <a:pt x="61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037440" y="4295792"/>
              <a:ext cx="249843" cy="420627"/>
            </a:xfrm>
            <a:custGeom>
              <a:rect b="b" l="l" r="r" t="t"/>
              <a:pathLst>
                <a:path extrusionOk="0" fill="none" h="10359" w="6153">
                  <a:moveTo>
                    <a:pt x="0" y="0"/>
                  </a:moveTo>
                  <a:lnTo>
                    <a:pt x="0" y="8475"/>
                  </a:lnTo>
                  <a:lnTo>
                    <a:pt x="0" y="8475"/>
                  </a:lnTo>
                  <a:lnTo>
                    <a:pt x="63" y="8852"/>
                  </a:lnTo>
                  <a:lnTo>
                    <a:pt x="251" y="9228"/>
                  </a:lnTo>
                  <a:lnTo>
                    <a:pt x="502" y="9542"/>
                  </a:lnTo>
                  <a:lnTo>
                    <a:pt x="879" y="9793"/>
                  </a:lnTo>
                  <a:lnTo>
                    <a:pt x="1318" y="10044"/>
                  </a:lnTo>
                  <a:lnTo>
                    <a:pt x="1883" y="10170"/>
                  </a:lnTo>
                  <a:lnTo>
                    <a:pt x="2448" y="10295"/>
                  </a:lnTo>
                  <a:lnTo>
                    <a:pt x="3076" y="10358"/>
                  </a:lnTo>
                  <a:lnTo>
                    <a:pt x="3076" y="10358"/>
                  </a:lnTo>
                  <a:lnTo>
                    <a:pt x="3704" y="10295"/>
                  </a:lnTo>
                  <a:lnTo>
                    <a:pt x="4269" y="10170"/>
                  </a:lnTo>
                  <a:lnTo>
                    <a:pt x="4834" y="10044"/>
                  </a:lnTo>
                  <a:lnTo>
                    <a:pt x="5273" y="9793"/>
                  </a:lnTo>
                  <a:lnTo>
                    <a:pt x="5650" y="9542"/>
                  </a:lnTo>
                  <a:lnTo>
                    <a:pt x="5901" y="9228"/>
                  </a:lnTo>
                  <a:lnTo>
                    <a:pt x="6089" y="8852"/>
                  </a:lnTo>
                  <a:lnTo>
                    <a:pt x="6152" y="8475"/>
                  </a:lnTo>
                  <a:lnTo>
                    <a:pt x="6152" y="1884"/>
                  </a:lnTo>
                  <a:lnTo>
                    <a:pt x="6152" y="0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2037440" y="4214218"/>
              <a:ext cx="252360" cy="150442"/>
            </a:xfrm>
            <a:custGeom>
              <a:rect b="b" l="l" r="r" t="t"/>
              <a:pathLst>
                <a:path extrusionOk="0" fill="none" h="3705" w="6215">
                  <a:moveTo>
                    <a:pt x="0" y="1821"/>
                  </a:moveTo>
                  <a:lnTo>
                    <a:pt x="0" y="1821"/>
                  </a:lnTo>
                  <a:lnTo>
                    <a:pt x="63" y="2198"/>
                  </a:lnTo>
                  <a:lnTo>
                    <a:pt x="251" y="2574"/>
                  </a:lnTo>
                  <a:lnTo>
                    <a:pt x="502" y="2888"/>
                  </a:lnTo>
                  <a:lnTo>
                    <a:pt x="879" y="3139"/>
                  </a:lnTo>
                  <a:lnTo>
                    <a:pt x="1318" y="3390"/>
                  </a:lnTo>
                  <a:lnTo>
                    <a:pt x="1883" y="3516"/>
                  </a:lnTo>
                  <a:lnTo>
                    <a:pt x="2448" y="3642"/>
                  </a:lnTo>
                  <a:lnTo>
                    <a:pt x="3076" y="3704"/>
                  </a:lnTo>
                  <a:lnTo>
                    <a:pt x="3076" y="3704"/>
                  </a:lnTo>
                  <a:lnTo>
                    <a:pt x="3704" y="3642"/>
                  </a:lnTo>
                  <a:lnTo>
                    <a:pt x="4269" y="3516"/>
                  </a:lnTo>
                  <a:lnTo>
                    <a:pt x="4834" y="3390"/>
                  </a:lnTo>
                  <a:lnTo>
                    <a:pt x="5273" y="3139"/>
                  </a:lnTo>
                  <a:lnTo>
                    <a:pt x="5650" y="2888"/>
                  </a:lnTo>
                  <a:lnTo>
                    <a:pt x="5964" y="2574"/>
                  </a:lnTo>
                  <a:lnTo>
                    <a:pt x="6152" y="2198"/>
                  </a:lnTo>
                  <a:lnTo>
                    <a:pt x="6215" y="1821"/>
                  </a:lnTo>
                  <a:lnTo>
                    <a:pt x="6215" y="1821"/>
                  </a:lnTo>
                  <a:lnTo>
                    <a:pt x="6152" y="1507"/>
                  </a:lnTo>
                  <a:lnTo>
                    <a:pt x="5964" y="1131"/>
                  </a:lnTo>
                  <a:lnTo>
                    <a:pt x="5650" y="817"/>
                  </a:lnTo>
                  <a:lnTo>
                    <a:pt x="5273" y="566"/>
                  </a:lnTo>
                  <a:lnTo>
                    <a:pt x="4834" y="314"/>
                  </a:lnTo>
                  <a:lnTo>
                    <a:pt x="4269" y="189"/>
                  </a:lnTo>
                  <a:lnTo>
                    <a:pt x="3704" y="63"/>
                  </a:lnTo>
                  <a:lnTo>
                    <a:pt x="3076" y="1"/>
                  </a:lnTo>
                  <a:lnTo>
                    <a:pt x="3076" y="1"/>
                  </a:lnTo>
                  <a:lnTo>
                    <a:pt x="2448" y="63"/>
                  </a:lnTo>
                  <a:lnTo>
                    <a:pt x="1883" y="189"/>
                  </a:lnTo>
                  <a:lnTo>
                    <a:pt x="1318" y="314"/>
                  </a:lnTo>
                  <a:lnTo>
                    <a:pt x="879" y="566"/>
                  </a:lnTo>
                  <a:lnTo>
                    <a:pt x="502" y="817"/>
                  </a:lnTo>
                  <a:lnTo>
                    <a:pt x="251" y="1131"/>
                  </a:lnTo>
                  <a:lnTo>
                    <a:pt x="63" y="1507"/>
                  </a:lnTo>
                  <a:lnTo>
                    <a:pt x="0" y="1821"/>
                  </a:lnTo>
                  <a:lnTo>
                    <a:pt x="0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037440" y="4214218"/>
              <a:ext cx="252360" cy="150442"/>
            </a:xfrm>
            <a:custGeom>
              <a:rect b="b" l="l" r="r" t="t"/>
              <a:pathLst>
                <a:path extrusionOk="0" h="3705" w="6215">
                  <a:moveTo>
                    <a:pt x="3076" y="1"/>
                  </a:moveTo>
                  <a:lnTo>
                    <a:pt x="2448" y="63"/>
                  </a:lnTo>
                  <a:lnTo>
                    <a:pt x="1883" y="189"/>
                  </a:lnTo>
                  <a:lnTo>
                    <a:pt x="1318" y="314"/>
                  </a:lnTo>
                  <a:lnTo>
                    <a:pt x="879" y="566"/>
                  </a:lnTo>
                  <a:lnTo>
                    <a:pt x="502" y="817"/>
                  </a:lnTo>
                  <a:lnTo>
                    <a:pt x="251" y="1131"/>
                  </a:lnTo>
                  <a:lnTo>
                    <a:pt x="63" y="1507"/>
                  </a:lnTo>
                  <a:lnTo>
                    <a:pt x="0" y="1821"/>
                  </a:lnTo>
                  <a:lnTo>
                    <a:pt x="63" y="2198"/>
                  </a:lnTo>
                  <a:lnTo>
                    <a:pt x="251" y="2574"/>
                  </a:lnTo>
                  <a:lnTo>
                    <a:pt x="502" y="2888"/>
                  </a:lnTo>
                  <a:lnTo>
                    <a:pt x="879" y="3139"/>
                  </a:lnTo>
                  <a:lnTo>
                    <a:pt x="1318" y="3390"/>
                  </a:lnTo>
                  <a:lnTo>
                    <a:pt x="1883" y="3516"/>
                  </a:lnTo>
                  <a:lnTo>
                    <a:pt x="2448" y="3642"/>
                  </a:lnTo>
                  <a:lnTo>
                    <a:pt x="3076" y="3704"/>
                  </a:lnTo>
                  <a:lnTo>
                    <a:pt x="3704" y="3642"/>
                  </a:lnTo>
                  <a:lnTo>
                    <a:pt x="4269" y="3516"/>
                  </a:lnTo>
                  <a:lnTo>
                    <a:pt x="4834" y="3390"/>
                  </a:lnTo>
                  <a:lnTo>
                    <a:pt x="5273" y="3139"/>
                  </a:lnTo>
                  <a:lnTo>
                    <a:pt x="5650" y="2888"/>
                  </a:lnTo>
                  <a:lnTo>
                    <a:pt x="5964" y="2574"/>
                  </a:lnTo>
                  <a:lnTo>
                    <a:pt x="6152" y="2198"/>
                  </a:lnTo>
                  <a:lnTo>
                    <a:pt x="6215" y="1821"/>
                  </a:lnTo>
                  <a:lnTo>
                    <a:pt x="6152" y="1507"/>
                  </a:lnTo>
                  <a:lnTo>
                    <a:pt x="5964" y="1131"/>
                  </a:lnTo>
                  <a:lnTo>
                    <a:pt x="5650" y="817"/>
                  </a:lnTo>
                  <a:lnTo>
                    <a:pt x="5273" y="566"/>
                  </a:lnTo>
                  <a:lnTo>
                    <a:pt x="4834" y="314"/>
                  </a:lnTo>
                  <a:lnTo>
                    <a:pt x="4269" y="189"/>
                  </a:lnTo>
                  <a:lnTo>
                    <a:pt x="3704" y="63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382362" y="3921094"/>
              <a:ext cx="249802" cy="420627"/>
            </a:xfrm>
            <a:custGeom>
              <a:rect b="b" l="l" r="r" t="t"/>
              <a:pathLst>
                <a:path extrusionOk="0" h="10359" w="6152">
                  <a:moveTo>
                    <a:pt x="6152" y="1"/>
                  </a:moveTo>
                  <a:lnTo>
                    <a:pt x="0" y="63"/>
                  </a:lnTo>
                  <a:lnTo>
                    <a:pt x="0" y="8538"/>
                  </a:lnTo>
                  <a:lnTo>
                    <a:pt x="63" y="8915"/>
                  </a:lnTo>
                  <a:lnTo>
                    <a:pt x="251" y="9228"/>
                  </a:lnTo>
                  <a:lnTo>
                    <a:pt x="502" y="9542"/>
                  </a:lnTo>
                  <a:lnTo>
                    <a:pt x="879" y="9856"/>
                  </a:lnTo>
                  <a:lnTo>
                    <a:pt x="1381" y="10044"/>
                  </a:lnTo>
                  <a:lnTo>
                    <a:pt x="1883" y="10233"/>
                  </a:lnTo>
                  <a:lnTo>
                    <a:pt x="2448" y="10358"/>
                  </a:lnTo>
                  <a:lnTo>
                    <a:pt x="3704" y="10358"/>
                  </a:lnTo>
                  <a:lnTo>
                    <a:pt x="4269" y="10233"/>
                  </a:lnTo>
                  <a:lnTo>
                    <a:pt x="4834" y="10044"/>
                  </a:lnTo>
                  <a:lnTo>
                    <a:pt x="5273" y="9856"/>
                  </a:lnTo>
                  <a:lnTo>
                    <a:pt x="5650" y="9542"/>
                  </a:lnTo>
                  <a:lnTo>
                    <a:pt x="5901" y="9228"/>
                  </a:lnTo>
                  <a:lnTo>
                    <a:pt x="6089" y="8915"/>
                  </a:lnTo>
                  <a:lnTo>
                    <a:pt x="6152" y="8538"/>
                  </a:lnTo>
                  <a:lnTo>
                    <a:pt x="6152" y="1947"/>
                  </a:lnTo>
                  <a:lnTo>
                    <a:pt x="615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382362" y="3921094"/>
              <a:ext cx="249802" cy="420627"/>
            </a:xfrm>
            <a:custGeom>
              <a:rect b="b" l="l" r="r" t="t"/>
              <a:pathLst>
                <a:path extrusionOk="0" fill="none" h="10359" w="6152">
                  <a:moveTo>
                    <a:pt x="0" y="63"/>
                  </a:moveTo>
                  <a:lnTo>
                    <a:pt x="0" y="8538"/>
                  </a:lnTo>
                  <a:lnTo>
                    <a:pt x="0" y="8538"/>
                  </a:lnTo>
                  <a:lnTo>
                    <a:pt x="63" y="8915"/>
                  </a:lnTo>
                  <a:lnTo>
                    <a:pt x="251" y="9228"/>
                  </a:lnTo>
                  <a:lnTo>
                    <a:pt x="502" y="9542"/>
                  </a:lnTo>
                  <a:lnTo>
                    <a:pt x="879" y="9856"/>
                  </a:lnTo>
                  <a:lnTo>
                    <a:pt x="1381" y="10044"/>
                  </a:lnTo>
                  <a:lnTo>
                    <a:pt x="1883" y="10233"/>
                  </a:lnTo>
                  <a:lnTo>
                    <a:pt x="2448" y="10358"/>
                  </a:lnTo>
                  <a:lnTo>
                    <a:pt x="3076" y="10358"/>
                  </a:lnTo>
                  <a:lnTo>
                    <a:pt x="3076" y="10358"/>
                  </a:lnTo>
                  <a:lnTo>
                    <a:pt x="3704" y="10358"/>
                  </a:lnTo>
                  <a:lnTo>
                    <a:pt x="4269" y="10233"/>
                  </a:lnTo>
                  <a:lnTo>
                    <a:pt x="4834" y="10044"/>
                  </a:lnTo>
                  <a:lnTo>
                    <a:pt x="5273" y="9856"/>
                  </a:lnTo>
                  <a:lnTo>
                    <a:pt x="5650" y="9542"/>
                  </a:lnTo>
                  <a:lnTo>
                    <a:pt x="5901" y="9228"/>
                  </a:lnTo>
                  <a:lnTo>
                    <a:pt x="6089" y="8915"/>
                  </a:lnTo>
                  <a:lnTo>
                    <a:pt x="6152" y="8538"/>
                  </a:lnTo>
                  <a:lnTo>
                    <a:pt x="6152" y="1947"/>
                  </a:lnTo>
                  <a:lnTo>
                    <a:pt x="61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382362" y="3921094"/>
              <a:ext cx="249802" cy="420627"/>
            </a:xfrm>
            <a:custGeom>
              <a:rect b="b" l="l" r="r" t="t"/>
              <a:pathLst>
                <a:path extrusionOk="0" fill="none" h="10359" w="6152">
                  <a:moveTo>
                    <a:pt x="0" y="63"/>
                  </a:moveTo>
                  <a:lnTo>
                    <a:pt x="0" y="8538"/>
                  </a:lnTo>
                  <a:lnTo>
                    <a:pt x="0" y="8538"/>
                  </a:lnTo>
                  <a:lnTo>
                    <a:pt x="63" y="8915"/>
                  </a:lnTo>
                  <a:lnTo>
                    <a:pt x="251" y="9228"/>
                  </a:lnTo>
                  <a:lnTo>
                    <a:pt x="502" y="9542"/>
                  </a:lnTo>
                  <a:lnTo>
                    <a:pt x="879" y="9856"/>
                  </a:lnTo>
                  <a:lnTo>
                    <a:pt x="1381" y="10044"/>
                  </a:lnTo>
                  <a:lnTo>
                    <a:pt x="1883" y="10233"/>
                  </a:lnTo>
                  <a:lnTo>
                    <a:pt x="2448" y="10358"/>
                  </a:lnTo>
                  <a:lnTo>
                    <a:pt x="3076" y="10358"/>
                  </a:lnTo>
                  <a:lnTo>
                    <a:pt x="3076" y="10358"/>
                  </a:lnTo>
                  <a:lnTo>
                    <a:pt x="3704" y="10358"/>
                  </a:lnTo>
                  <a:lnTo>
                    <a:pt x="4269" y="10233"/>
                  </a:lnTo>
                  <a:lnTo>
                    <a:pt x="4834" y="10044"/>
                  </a:lnTo>
                  <a:lnTo>
                    <a:pt x="5273" y="9856"/>
                  </a:lnTo>
                  <a:lnTo>
                    <a:pt x="5650" y="9542"/>
                  </a:lnTo>
                  <a:lnTo>
                    <a:pt x="5901" y="9228"/>
                  </a:lnTo>
                  <a:lnTo>
                    <a:pt x="6089" y="8915"/>
                  </a:lnTo>
                  <a:lnTo>
                    <a:pt x="6152" y="8538"/>
                  </a:lnTo>
                  <a:lnTo>
                    <a:pt x="6152" y="1947"/>
                  </a:lnTo>
                  <a:lnTo>
                    <a:pt x="6152" y="1"/>
                  </a:lnTo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382362" y="3842078"/>
              <a:ext cx="252360" cy="147883"/>
            </a:xfrm>
            <a:custGeom>
              <a:rect b="b" l="l" r="r" t="t"/>
              <a:pathLst>
                <a:path extrusionOk="0" fill="none" h="3642" w="6215">
                  <a:moveTo>
                    <a:pt x="0" y="1821"/>
                  </a:moveTo>
                  <a:lnTo>
                    <a:pt x="0" y="1821"/>
                  </a:lnTo>
                  <a:lnTo>
                    <a:pt x="63" y="2198"/>
                  </a:lnTo>
                  <a:lnTo>
                    <a:pt x="251" y="2512"/>
                  </a:lnTo>
                  <a:lnTo>
                    <a:pt x="502" y="2825"/>
                  </a:lnTo>
                  <a:lnTo>
                    <a:pt x="879" y="3139"/>
                  </a:lnTo>
                  <a:lnTo>
                    <a:pt x="1381" y="3328"/>
                  </a:lnTo>
                  <a:lnTo>
                    <a:pt x="1883" y="3516"/>
                  </a:lnTo>
                  <a:lnTo>
                    <a:pt x="2448" y="3641"/>
                  </a:lnTo>
                  <a:lnTo>
                    <a:pt x="3076" y="3641"/>
                  </a:lnTo>
                  <a:lnTo>
                    <a:pt x="3076" y="3641"/>
                  </a:lnTo>
                  <a:lnTo>
                    <a:pt x="3704" y="3641"/>
                  </a:lnTo>
                  <a:lnTo>
                    <a:pt x="4269" y="3516"/>
                  </a:lnTo>
                  <a:lnTo>
                    <a:pt x="4834" y="3328"/>
                  </a:lnTo>
                  <a:lnTo>
                    <a:pt x="5273" y="3139"/>
                  </a:lnTo>
                  <a:lnTo>
                    <a:pt x="5650" y="2825"/>
                  </a:lnTo>
                  <a:lnTo>
                    <a:pt x="5964" y="2512"/>
                  </a:lnTo>
                  <a:lnTo>
                    <a:pt x="6152" y="2198"/>
                  </a:lnTo>
                  <a:lnTo>
                    <a:pt x="6215" y="1821"/>
                  </a:lnTo>
                  <a:lnTo>
                    <a:pt x="6215" y="1821"/>
                  </a:lnTo>
                  <a:lnTo>
                    <a:pt x="6152" y="1444"/>
                  </a:lnTo>
                  <a:lnTo>
                    <a:pt x="5964" y="1130"/>
                  </a:lnTo>
                  <a:lnTo>
                    <a:pt x="5650" y="817"/>
                  </a:lnTo>
                  <a:lnTo>
                    <a:pt x="5273" y="566"/>
                  </a:lnTo>
                  <a:lnTo>
                    <a:pt x="4834" y="314"/>
                  </a:lnTo>
                  <a:lnTo>
                    <a:pt x="4269" y="126"/>
                  </a:lnTo>
                  <a:lnTo>
                    <a:pt x="3704" y="63"/>
                  </a:lnTo>
                  <a:lnTo>
                    <a:pt x="3076" y="1"/>
                  </a:lnTo>
                  <a:lnTo>
                    <a:pt x="3076" y="1"/>
                  </a:lnTo>
                  <a:lnTo>
                    <a:pt x="2448" y="63"/>
                  </a:lnTo>
                  <a:lnTo>
                    <a:pt x="1883" y="126"/>
                  </a:lnTo>
                  <a:lnTo>
                    <a:pt x="1381" y="314"/>
                  </a:lnTo>
                  <a:lnTo>
                    <a:pt x="879" y="566"/>
                  </a:lnTo>
                  <a:lnTo>
                    <a:pt x="502" y="817"/>
                  </a:lnTo>
                  <a:lnTo>
                    <a:pt x="251" y="1130"/>
                  </a:lnTo>
                  <a:lnTo>
                    <a:pt x="63" y="1444"/>
                  </a:lnTo>
                  <a:lnTo>
                    <a:pt x="0" y="1821"/>
                  </a:lnTo>
                  <a:lnTo>
                    <a:pt x="0" y="1821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382362" y="3842078"/>
              <a:ext cx="252360" cy="147883"/>
            </a:xfrm>
            <a:custGeom>
              <a:rect b="b" l="l" r="r" t="t"/>
              <a:pathLst>
                <a:path extrusionOk="0" h="3642" w="6215">
                  <a:moveTo>
                    <a:pt x="3076" y="1"/>
                  </a:moveTo>
                  <a:lnTo>
                    <a:pt x="2448" y="63"/>
                  </a:lnTo>
                  <a:lnTo>
                    <a:pt x="1883" y="126"/>
                  </a:lnTo>
                  <a:lnTo>
                    <a:pt x="1381" y="314"/>
                  </a:lnTo>
                  <a:lnTo>
                    <a:pt x="879" y="566"/>
                  </a:lnTo>
                  <a:lnTo>
                    <a:pt x="502" y="817"/>
                  </a:lnTo>
                  <a:lnTo>
                    <a:pt x="251" y="1130"/>
                  </a:lnTo>
                  <a:lnTo>
                    <a:pt x="63" y="1444"/>
                  </a:lnTo>
                  <a:lnTo>
                    <a:pt x="0" y="1821"/>
                  </a:lnTo>
                  <a:lnTo>
                    <a:pt x="63" y="2198"/>
                  </a:lnTo>
                  <a:lnTo>
                    <a:pt x="251" y="2512"/>
                  </a:lnTo>
                  <a:lnTo>
                    <a:pt x="502" y="2825"/>
                  </a:lnTo>
                  <a:lnTo>
                    <a:pt x="879" y="3139"/>
                  </a:lnTo>
                  <a:lnTo>
                    <a:pt x="1381" y="3328"/>
                  </a:lnTo>
                  <a:lnTo>
                    <a:pt x="1883" y="3516"/>
                  </a:lnTo>
                  <a:lnTo>
                    <a:pt x="2448" y="3641"/>
                  </a:lnTo>
                  <a:lnTo>
                    <a:pt x="3704" y="3641"/>
                  </a:lnTo>
                  <a:lnTo>
                    <a:pt x="4269" y="3516"/>
                  </a:lnTo>
                  <a:lnTo>
                    <a:pt x="4834" y="3328"/>
                  </a:lnTo>
                  <a:lnTo>
                    <a:pt x="5273" y="3139"/>
                  </a:lnTo>
                  <a:lnTo>
                    <a:pt x="5650" y="2825"/>
                  </a:lnTo>
                  <a:lnTo>
                    <a:pt x="5964" y="2512"/>
                  </a:lnTo>
                  <a:lnTo>
                    <a:pt x="6152" y="2198"/>
                  </a:lnTo>
                  <a:lnTo>
                    <a:pt x="6215" y="1821"/>
                  </a:lnTo>
                  <a:lnTo>
                    <a:pt x="6152" y="1444"/>
                  </a:lnTo>
                  <a:lnTo>
                    <a:pt x="5964" y="1130"/>
                  </a:lnTo>
                  <a:lnTo>
                    <a:pt x="5650" y="817"/>
                  </a:lnTo>
                  <a:lnTo>
                    <a:pt x="5273" y="566"/>
                  </a:lnTo>
                  <a:lnTo>
                    <a:pt x="4834" y="314"/>
                  </a:lnTo>
                  <a:lnTo>
                    <a:pt x="4269" y="126"/>
                  </a:lnTo>
                  <a:lnTo>
                    <a:pt x="3704" y="63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14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349187" y="3416421"/>
              <a:ext cx="616912" cy="1121551"/>
            </a:xfrm>
            <a:custGeom>
              <a:rect b="b" l="l" r="r" t="t"/>
              <a:pathLst>
                <a:path extrusionOk="0" h="27621" w="15193">
                  <a:moveTo>
                    <a:pt x="1" y="0"/>
                  </a:moveTo>
                  <a:lnTo>
                    <a:pt x="1" y="18770"/>
                  </a:lnTo>
                  <a:lnTo>
                    <a:pt x="15130" y="27621"/>
                  </a:lnTo>
                  <a:lnTo>
                    <a:pt x="15192" y="8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1349187" y="3416421"/>
              <a:ext cx="616912" cy="1121551"/>
            </a:xfrm>
            <a:custGeom>
              <a:rect b="b" l="l" r="r" t="t"/>
              <a:pathLst>
                <a:path extrusionOk="0" fill="none" h="27621" w="15193">
                  <a:moveTo>
                    <a:pt x="1" y="0"/>
                  </a:moveTo>
                  <a:lnTo>
                    <a:pt x="1" y="18770"/>
                  </a:lnTo>
                  <a:lnTo>
                    <a:pt x="15130" y="27621"/>
                  </a:lnTo>
                  <a:lnTo>
                    <a:pt x="15192" y="8914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1963498" y="3194640"/>
              <a:ext cx="994132" cy="1343335"/>
            </a:xfrm>
            <a:custGeom>
              <a:rect b="b" l="l" r="r" t="t"/>
              <a:pathLst>
                <a:path extrusionOk="0" h="33083" w="24483">
                  <a:moveTo>
                    <a:pt x="24483" y="1"/>
                  </a:moveTo>
                  <a:lnTo>
                    <a:pt x="126" y="14376"/>
                  </a:lnTo>
                  <a:lnTo>
                    <a:pt x="1" y="33083"/>
                  </a:lnTo>
                  <a:lnTo>
                    <a:pt x="24483" y="18896"/>
                  </a:lnTo>
                  <a:lnTo>
                    <a:pt x="244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963498" y="3194640"/>
              <a:ext cx="994132" cy="1343335"/>
            </a:xfrm>
            <a:custGeom>
              <a:rect b="b" l="l" r="r" t="t"/>
              <a:pathLst>
                <a:path extrusionOk="0" fill="none" h="33083" w="24483">
                  <a:moveTo>
                    <a:pt x="126" y="14376"/>
                  </a:moveTo>
                  <a:lnTo>
                    <a:pt x="24483" y="1"/>
                  </a:lnTo>
                  <a:lnTo>
                    <a:pt x="24483" y="18896"/>
                  </a:lnTo>
                  <a:lnTo>
                    <a:pt x="1" y="33083"/>
                  </a:lnTo>
                  <a:lnTo>
                    <a:pt x="126" y="14376"/>
                  </a:lnTo>
                  <a:close/>
                </a:path>
              </a:pathLst>
            </a:custGeom>
            <a:solidFill>
              <a:schemeClr val="accent6"/>
            </a:solidFill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351746" y="2832691"/>
              <a:ext cx="1605887" cy="945731"/>
            </a:xfrm>
            <a:custGeom>
              <a:rect b="b" l="l" r="r" t="t"/>
              <a:pathLst>
                <a:path extrusionOk="0" h="23291" w="39549">
                  <a:moveTo>
                    <a:pt x="24232" y="1"/>
                  </a:moveTo>
                  <a:lnTo>
                    <a:pt x="1" y="14376"/>
                  </a:lnTo>
                  <a:lnTo>
                    <a:pt x="15192" y="23290"/>
                  </a:lnTo>
                  <a:lnTo>
                    <a:pt x="39549" y="8915"/>
                  </a:lnTo>
                  <a:lnTo>
                    <a:pt x="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1351746" y="2832691"/>
              <a:ext cx="1605887" cy="945731"/>
            </a:xfrm>
            <a:custGeom>
              <a:rect b="b" l="l" r="r" t="t"/>
              <a:pathLst>
                <a:path extrusionOk="0" fill="none" h="23291" w="39549">
                  <a:moveTo>
                    <a:pt x="39549" y="8915"/>
                  </a:moveTo>
                  <a:lnTo>
                    <a:pt x="24232" y="1"/>
                  </a:lnTo>
                  <a:lnTo>
                    <a:pt x="1" y="14376"/>
                  </a:lnTo>
                  <a:lnTo>
                    <a:pt x="15192" y="23290"/>
                  </a:lnTo>
                  <a:lnTo>
                    <a:pt x="39549" y="8915"/>
                  </a:lnTo>
                  <a:close/>
                </a:path>
              </a:pathLst>
            </a:custGeom>
            <a:noFill/>
            <a:ln cap="rnd" cmpd="sng" w="7850">
              <a:solidFill>
                <a:srgbClr val="14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2062899" y="3373096"/>
              <a:ext cx="823388" cy="703522"/>
            </a:xfrm>
            <a:custGeom>
              <a:rect b="b" l="l" r="r" t="t"/>
              <a:pathLst>
                <a:path extrusionOk="0" h="17326" w="20278">
                  <a:moveTo>
                    <a:pt x="20277" y="0"/>
                  </a:moveTo>
                  <a:lnTo>
                    <a:pt x="1" y="11802"/>
                  </a:lnTo>
                  <a:lnTo>
                    <a:pt x="1" y="17326"/>
                  </a:lnTo>
                  <a:lnTo>
                    <a:pt x="20277" y="5524"/>
                  </a:lnTo>
                  <a:lnTo>
                    <a:pt x="20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062899" y="3653470"/>
              <a:ext cx="823388" cy="703522"/>
            </a:xfrm>
            <a:custGeom>
              <a:rect b="b" l="l" r="r" t="t"/>
              <a:pathLst>
                <a:path extrusionOk="0" h="17326" w="20278">
                  <a:moveTo>
                    <a:pt x="20277" y="0"/>
                  </a:moveTo>
                  <a:lnTo>
                    <a:pt x="1" y="11802"/>
                  </a:lnTo>
                  <a:lnTo>
                    <a:pt x="1" y="17326"/>
                  </a:lnTo>
                  <a:lnTo>
                    <a:pt x="20277" y="5524"/>
                  </a:lnTo>
                  <a:lnTo>
                    <a:pt x="20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3443586" y="3610885"/>
            <a:ext cx="339411" cy="337193"/>
            <a:chOff x="3863900" y="4993625"/>
            <a:chExt cx="482050" cy="478900"/>
          </a:xfrm>
        </p:grpSpPr>
        <p:sp>
          <p:nvSpPr>
            <p:cNvPr id="225" name="Google Shape;225;p25"/>
            <p:cNvSpPr/>
            <p:nvPr/>
          </p:nvSpPr>
          <p:spPr>
            <a:xfrm>
              <a:off x="3877525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113750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998800" y="4993625"/>
              <a:ext cx="334125" cy="168500"/>
            </a:xfrm>
            <a:custGeom>
              <a:rect b="b" l="l" r="r" t="t"/>
              <a:pathLst>
                <a:path extrusionOk="0" h="6740" w="13365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3863900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563850" y="3394150"/>
            <a:ext cx="3414300" cy="10452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Cole Beasley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625" y="1625725"/>
            <a:ext cx="4008942" cy="2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Mill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457200" y="1457475"/>
            <a:ext cx="2466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Subtractive </a:t>
            </a: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Manufacturing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57200" y="3656750"/>
            <a:ext cx="2233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Wide Range of Types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857300" y="1457475"/>
            <a:ext cx="1829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 or More Axes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967206" y="3656750"/>
            <a:ext cx="2719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Main M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anufacturing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Method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457200" y="1744575"/>
            <a:ext cx="1829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Takes material away to create a part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6857100" y="1744575"/>
            <a:ext cx="1829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Cutter or part can be moved several directions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6516325" y="3943850"/>
            <a:ext cx="2170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of the most common for metal along with casting and forging.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64600" y="11624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8071500" y="11624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464600" y="33738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8071500" y="33738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457200" y="3943850"/>
            <a:ext cx="1829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 manual mills for wood to fully automatic metal mills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27"/>
          <p:cNvCxnSpPr/>
          <p:nvPr/>
        </p:nvCxnSpPr>
        <p:spPr>
          <a:xfrm>
            <a:off x="473100" y="3068925"/>
            <a:ext cx="823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Mill History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452126" y="3366050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First Mill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746541" y="3366039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First CNC Machine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6893753" y="1926190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Industry Wide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2599325" y="1926200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Numerical Control Machines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452126" y="363875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Mills began being produced in the 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4746541" y="363723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Cincinnati Milacron Hydrotel developed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599325" y="219851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Cutting machines driven by numerical coordinates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893753" y="219609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Mills used across most industries from turbine blades to prosthetics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705674" y="1405787"/>
            <a:ext cx="1282125" cy="1282130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1274901" y="2993809"/>
            <a:ext cx="143651" cy="143651"/>
          </a:xfrm>
          <a:custGeom>
            <a:rect b="b" l="l" r="r" t="t"/>
            <a:pathLst>
              <a:path extrusionOk="0" h="2740" w="2740">
                <a:moveTo>
                  <a:pt x="1370" y="0"/>
                </a:moveTo>
                <a:cubicBezTo>
                  <a:pt x="617" y="0"/>
                  <a:pt x="0" y="616"/>
                  <a:pt x="0" y="1370"/>
                </a:cubicBezTo>
                <a:cubicBezTo>
                  <a:pt x="0" y="2123"/>
                  <a:pt x="617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6"/>
                  <a:pt x="2123" y="0"/>
                  <a:pt x="13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5569316" y="2993809"/>
            <a:ext cx="143651" cy="143651"/>
          </a:xfrm>
          <a:custGeom>
            <a:rect b="b" l="l" r="r" t="t"/>
            <a:pathLst>
              <a:path extrusionOk="0" h="2740" w="2740">
                <a:moveTo>
                  <a:pt x="1370" y="0"/>
                </a:moveTo>
                <a:cubicBezTo>
                  <a:pt x="616" y="0"/>
                  <a:pt x="0" y="616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6"/>
                  <a:pt x="2123" y="0"/>
                  <a:pt x="13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421497" y="2993809"/>
            <a:ext cx="144857" cy="143651"/>
          </a:xfrm>
          <a:custGeom>
            <a:rect b="b" l="l" r="r" t="t"/>
            <a:pathLst>
              <a:path extrusionOk="0" h="2740" w="2763">
                <a:moveTo>
                  <a:pt x="1393" y="0"/>
                </a:moveTo>
                <a:cubicBezTo>
                  <a:pt x="617" y="0"/>
                  <a:pt x="1" y="616"/>
                  <a:pt x="1" y="1370"/>
                </a:cubicBezTo>
                <a:cubicBezTo>
                  <a:pt x="1" y="2123"/>
                  <a:pt x="617" y="2739"/>
                  <a:pt x="1393" y="2739"/>
                </a:cubicBezTo>
                <a:cubicBezTo>
                  <a:pt x="2146" y="2739"/>
                  <a:pt x="2763" y="2123"/>
                  <a:pt x="2763" y="1370"/>
                </a:cubicBezTo>
                <a:cubicBezTo>
                  <a:pt x="2763" y="616"/>
                  <a:pt x="2146" y="0"/>
                  <a:pt x="1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716527" y="2993809"/>
            <a:ext cx="143651" cy="143651"/>
          </a:xfrm>
          <a:custGeom>
            <a:rect b="b" l="l" r="r" t="t"/>
            <a:pathLst>
              <a:path extrusionOk="0" h="2740" w="2740">
                <a:moveTo>
                  <a:pt x="1370" y="0"/>
                </a:moveTo>
                <a:cubicBezTo>
                  <a:pt x="594" y="0"/>
                  <a:pt x="0" y="616"/>
                  <a:pt x="0" y="1370"/>
                </a:cubicBezTo>
                <a:cubicBezTo>
                  <a:pt x="0" y="2123"/>
                  <a:pt x="594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6"/>
                  <a:pt x="2123" y="0"/>
                  <a:pt x="13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958875" y="1649963"/>
            <a:ext cx="775800" cy="793500"/>
          </a:xfrm>
          <a:prstGeom prst="wedgeEllipseCallout">
            <a:avLst>
              <a:gd fmla="val 635" name="adj1"/>
              <a:gd fmla="val 10283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5000074" y="1405787"/>
            <a:ext cx="1282125" cy="1282130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253275" y="1649963"/>
            <a:ext cx="775800" cy="793500"/>
          </a:xfrm>
          <a:prstGeom prst="wedgeEllipseCallout">
            <a:avLst>
              <a:gd fmla="val 635" name="adj1"/>
              <a:gd fmla="val 10283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rot="10800000">
            <a:off x="7147324" y="3449937"/>
            <a:ext cx="1282125" cy="1282130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10800000">
            <a:off x="7400448" y="3694392"/>
            <a:ext cx="775800" cy="793500"/>
          </a:xfrm>
          <a:prstGeom prst="wedgeEllipseCallout">
            <a:avLst>
              <a:gd fmla="val 635" name="adj1"/>
              <a:gd fmla="val 102832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10800000">
            <a:off x="2852924" y="3449937"/>
            <a:ext cx="1282125" cy="1282130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 rot="10800000">
            <a:off x="3106048" y="3694392"/>
            <a:ext cx="775800" cy="793500"/>
          </a:xfrm>
          <a:prstGeom prst="wedgeEllipseCallout">
            <a:avLst>
              <a:gd fmla="val 635" name="adj1"/>
              <a:gd fmla="val 10283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614625" y="1846625"/>
            <a:ext cx="14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~1810s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2761775" y="3890900"/>
            <a:ext cx="14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1940s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4908988" y="1861700"/>
            <a:ext cx="14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1950s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7056213" y="3890900"/>
            <a:ext cx="14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Mill History</a:t>
            </a:r>
            <a:endParaRPr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850" y="1034175"/>
            <a:ext cx="3904301" cy="328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1848725" y="4378075"/>
            <a:ext cx="527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Eli Whitney Mill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Mill History</a:t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1848725" y="4378075"/>
            <a:ext cx="527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Cincinnati Milacron Hydrotel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262" y="1045375"/>
            <a:ext cx="3817478" cy="31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 Axis Mill</a:t>
            </a:r>
            <a:endParaRPr/>
          </a:p>
        </p:txBody>
      </p:sp>
      <p:grpSp>
        <p:nvGrpSpPr>
          <p:cNvPr id="297" name="Google Shape;297;p30"/>
          <p:cNvGrpSpPr/>
          <p:nvPr/>
        </p:nvGrpSpPr>
        <p:grpSpPr>
          <a:xfrm>
            <a:off x="6295500" y="1866238"/>
            <a:ext cx="2391300" cy="622700"/>
            <a:chOff x="6295500" y="976963"/>
            <a:chExt cx="2391300" cy="622700"/>
          </a:xfrm>
        </p:grpSpPr>
        <p:sp>
          <p:nvSpPr>
            <p:cNvPr id="298" name="Google Shape;298;p30"/>
            <p:cNvSpPr txBox="1"/>
            <p:nvPr/>
          </p:nvSpPr>
          <p:spPr>
            <a:xfrm>
              <a:off x="6664075" y="976963"/>
              <a:ext cx="2022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Most Advanced</a:t>
              </a:r>
              <a:endParaRPr b="1" sz="13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9" name="Google Shape;299;p30"/>
            <p:cNvSpPr txBox="1"/>
            <p:nvPr/>
          </p:nvSpPr>
          <p:spPr>
            <a:xfrm>
              <a:off x="6295500" y="1228263"/>
              <a:ext cx="2391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Can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manufacturer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most advanced parts.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30"/>
          <p:cNvGrpSpPr/>
          <p:nvPr/>
        </p:nvGrpSpPr>
        <p:grpSpPr>
          <a:xfrm>
            <a:off x="6295500" y="2603985"/>
            <a:ext cx="2391300" cy="685890"/>
            <a:chOff x="6295500" y="2509815"/>
            <a:chExt cx="2391300" cy="685890"/>
          </a:xfrm>
        </p:grpSpPr>
        <p:sp>
          <p:nvSpPr>
            <p:cNvPr id="301" name="Google Shape;301;p30"/>
            <p:cNvSpPr txBox="1"/>
            <p:nvPr/>
          </p:nvSpPr>
          <p:spPr>
            <a:xfrm>
              <a:off x="6664075" y="2509815"/>
              <a:ext cx="2022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Part Rotation</a:t>
              </a:r>
              <a:endParaRPr b="1" sz="13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2" name="Google Shape;302;p30"/>
            <p:cNvSpPr txBox="1"/>
            <p:nvPr/>
          </p:nvSpPr>
          <p:spPr>
            <a:xfrm>
              <a:off x="6295500" y="2758905"/>
              <a:ext cx="23913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 additional axis to remove problem of overhang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30"/>
          <p:cNvGrpSpPr/>
          <p:nvPr/>
        </p:nvGrpSpPr>
        <p:grpSpPr>
          <a:xfrm>
            <a:off x="6295500" y="3328409"/>
            <a:ext cx="2391300" cy="808489"/>
            <a:chOff x="6295500" y="3279700"/>
            <a:chExt cx="2391300" cy="808489"/>
          </a:xfrm>
        </p:grpSpPr>
        <p:sp>
          <p:nvSpPr>
            <p:cNvPr id="304" name="Google Shape;304;p30"/>
            <p:cNvSpPr txBox="1"/>
            <p:nvPr/>
          </p:nvSpPr>
          <p:spPr>
            <a:xfrm>
              <a:off x="6664025" y="3279700"/>
              <a:ext cx="2022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High Precision</a:t>
              </a:r>
              <a:endParaRPr b="1" sz="13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5" name="Google Shape;305;p30"/>
            <p:cNvSpPr txBox="1"/>
            <p:nvPr/>
          </p:nvSpPr>
          <p:spPr>
            <a:xfrm>
              <a:off x="6295500" y="3532289"/>
              <a:ext cx="2391300" cy="5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Thousandth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of a millimeter precision on top machines, more smooth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" name="Google Shape;306;p30"/>
          <p:cNvSpPr/>
          <p:nvPr/>
        </p:nvSpPr>
        <p:spPr>
          <a:xfrm>
            <a:off x="5612034" y="1938498"/>
            <a:ext cx="411478" cy="411478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5612027" y="2739432"/>
            <a:ext cx="411492" cy="411487"/>
            <a:chOff x="1674750" y="3254050"/>
            <a:chExt cx="294575" cy="295375"/>
          </a:xfrm>
        </p:grpSpPr>
        <p:sp>
          <p:nvSpPr>
            <p:cNvPr id="308" name="Google Shape;308;p30"/>
            <p:cNvSpPr/>
            <p:nvPr/>
          </p:nvSpPr>
          <p:spPr>
            <a:xfrm>
              <a:off x="1691275" y="3351700"/>
              <a:ext cx="278050" cy="197725"/>
            </a:xfrm>
            <a:custGeom>
              <a:rect b="b" l="l" r="r" t="t"/>
              <a:pathLst>
                <a:path extrusionOk="0" h="7909" w="11122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674750" y="3254050"/>
              <a:ext cx="277250" cy="197900"/>
            </a:xfrm>
            <a:custGeom>
              <a:rect b="b" l="l" r="r" t="t"/>
              <a:pathLst>
                <a:path extrusionOk="0" h="7916" w="1109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5612029" y="3462219"/>
            <a:ext cx="411488" cy="421775"/>
            <a:chOff x="-37804925" y="3953450"/>
            <a:chExt cx="315075" cy="318225"/>
          </a:xfrm>
        </p:grpSpPr>
        <p:sp>
          <p:nvSpPr>
            <p:cNvPr id="311" name="Google Shape;311;p30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21" y="1118050"/>
            <a:ext cx="3376425" cy="33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Types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457200" y="2674700"/>
            <a:ext cx="1829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Speed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6857300" y="2674700"/>
            <a:ext cx="1829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Versatility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457200" y="2961800"/>
            <a:ext cx="1829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 machining process with the right tool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6857100" y="2961800"/>
            <a:ext cx="1829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more cutting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possibilities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when tools can be changed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4" name="Google Shape;324;p31"/>
          <p:cNvGrpSpPr/>
          <p:nvPr/>
        </p:nvGrpSpPr>
        <p:grpSpPr>
          <a:xfrm>
            <a:off x="543424" y="2215000"/>
            <a:ext cx="368157" cy="365699"/>
            <a:chOff x="-59470075" y="3308975"/>
            <a:chExt cx="318200" cy="316075"/>
          </a:xfrm>
        </p:grpSpPr>
        <p:sp>
          <p:nvSpPr>
            <p:cNvPr id="325" name="Google Shape;325;p31"/>
            <p:cNvSpPr/>
            <p:nvPr/>
          </p:nvSpPr>
          <p:spPr>
            <a:xfrm>
              <a:off x="-59403925" y="3522625"/>
              <a:ext cx="21275" cy="20500"/>
            </a:xfrm>
            <a:custGeom>
              <a:rect b="b" l="l" r="r" t="t"/>
              <a:pathLst>
                <a:path extrusionOk="0" h="820" w="851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-593621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-593212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-592794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-59470075" y="3418825"/>
              <a:ext cx="317425" cy="206225"/>
            </a:xfrm>
            <a:custGeom>
              <a:rect b="b" l="l" r="r" t="t"/>
              <a:pathLst>
                <a:path extrusionOk="0" h="8249" w="12697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-592385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-59292875" y="3308975"/>
              <a:ext cx="106350" cy="41400"/>
            </a:xfrm>
            <a:custGeom>
              <a:rect b="b" l="l" r="r" t="t"/>
              <a:pathLst>
                <a:path extrusionOk="0" h="1656" w="4254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-59214100" y="3371400"/>
              <a:ext cx="62225" cy="68550"/>
            </a:xfrm>
            <a:custGeom>
              <a:rect b="b" l="l" r="r" t="t"/>
              <a:pathLst>
                <a:path extrusionOk="0" h="2742" w="2489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-59297600" y="3392600"/>
              <a:ext cx="62250" cy="48150"/>
            </a:xfrm>
            <a:custGeom>
              <a:rect b="b" l="l" r="r" t="t"/>
              <a:pathLst>
                <a:path extrusionOk="0" h="1926" w="249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8232434" y="2205354"/>
            <a:ext cx="357468" cy="356497"/>
            <a:chOff x="-31455100" y="3909350"/>
            <a:chExt cx="294600" cy="293800"/>
          </a:xfrm>
        </p:grpSpPr>
        <p:sp>
          <p:nvSpPr>
            <p:cNvPr id="335" name="Google Shape;335;p31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7" name="Google Shape;3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300" y="1548750"/>
            <a:ext cx="4265400" cy="268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Use</a:t>
            </a: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7" y="1173500"/>
            <a:ext cx="2560008" cy="15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450" y="1173500"/>
            <a:ext cx="2842626" cy="153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32"/>
          <p:cNvGrpSpPr/>
          <p:nvPr/>
        </p:nvGrpSpPr>
        <p:grpSpPr>
          <a:xfrm>
            <a:off x="7186380" y="2838695"/>
            <a:ext cx="673081" cy="584254"/>
            <a:chOff x="-28462125" y="3199700"/>
            <a:chExt cx="298550" cy="259150"/>
          </a:xfrm>
        </p:grpSpPr>
        <p:sp>
          <p:nvSpPr>
            <p:cNvPr id="346" name="Google Shape;346;p32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2"/>
          <p:cNvGrpSpPr/>
          <p:nvPr/>
        </p:nvGrpSpPr>
        <p:grpSpPr>
          <a:xfrm>
            <a:off x="1529960" y="2838798"/>
            <a:ext cx="592277" cy="584261"/>
            <a:chOff x="2084100" y="4400250"/>
            <a:chExt cx="486550" cy="479925"/>
          </a:xfrm>
        </p:grpSpPr>
        <p:sp>
          <p:nvSpPr>
            <p:cNvPr id="350" name="Google Shape;350;p32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56" name="Google Shape;35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100" y="1173500"/>
            <a:ext cx="1821337" cy="1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/>
          <p:nvPr/>
        </p:nvSpPr>
        <p:spPr>
          <a:xfrm>
            <a:off x="4418328" y="2838704"/>
            <a:ext cx="471952" cy="481508"/>
          </a:xfrm>
          <a:custGeom>
            <a:rect b="b" l="l" r="r" t="t"/>
            <a:pathLst>
              <a:path extrusionOk="0" h="12698" w="12446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 txBox="1"/>
          <p:nvPr/>
        </p:nvSpPr>
        <p:spPr>
          <a:xfrm>
            <a:off x="2965750" y="3862200"/>
            <a:ext cx="337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Highly custom examples of mills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Nearly 100 billion USD industry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in most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manufacturing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sectors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dustrial Produc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49096"/>
      </a:accent1>
      <a:accent2>
        <a:srgbClr val="FDC47D"/>
      </a:accent2>
      <a:accent3>
        <a:srgbClr val="FA8838"/>
      </a:accent3>
      <a:accent4>
        <a:srgbClr val="F25050"/>
      </a:accent4>
      <a:accent5>
        <a:srgbClr val="4AA2D9"/>
      </a:accent5>
      <a:accent6>
        <a:srgbClr val="2741C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