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A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DA3C3-6211-3C36-687E-41DAA71BE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16C411-C17F-CCA3-0347-6598B3DAB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F7D2D-C76A-3880-4AF4-A496FFAC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21D8-8A1E-44BF-AFBF-BBF6A5D51DA9}" type="datetimeFigureOut">
              <a:rPr lang="en-AI" smtClean="0"/>
              <a:t>12/05/2024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0296D-7AEE-4006-2CED-0D44FBF6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790309-3286-404A-9A3C-68A386E4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535-1C5B-4E27-A130-2B4B39D04FEC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69004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EE38F-2718-46B1-D8DC-AC907476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2BFF7B-0544-2E56-CBA4-A0EDFBADF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0144F6-0C7B-0762-AC0A-4FACB649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21D8-8A1E-44BF-AFBF-BBF6A5D51DA9}" type="datetimeFigureOut">
              <a:rPr lang="en-AI" smtClean="0"/>
              <a:t>12/05/2024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61D5B-A018-580D-549A-108311B3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A2BCFD-5604-8137-0734-56E8F2FD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535-1C5B-4E27-A130-2B4B39D04FEC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27017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35991D-28A0-CCA6-9BAB-8EBE5A473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5972A2-EA64-063B-71CA-B6FA2F6C7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02885-BEAD-71CF-BD08-38E13888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21D8-8A1E-44BF-AFBF-BBF6A5D51DA9}" type="datetimeFigureOut">
              <a:rPr lang="en-AI" smtClean="0"/>
              <a:t>12/05/2024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E00E83-6C6F-5510-9F85-4897DA47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929F5C-A942-20DA-5DDA-55B10C76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535-1C5B-4E27-A130-2B4B39D04FEC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6933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7B9E2-BEEA-B839-0385-1E044154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C250C-45D8-E403-AE01-815B5BDF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0D4833-B670-BA4A-6564-DC42DB3B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21D8-8A1E-44BF-AFBF-BBF6A5D51DA9}" type="datetimeFigureOut">
              <a:rPr lang="en-AI" smtClean="0"/>
              <a:t>12/05/2024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175CC-8520-D0D8-F046-7DD85B75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85DF08-EE3F-47F8-674D-953DCC1D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535-1C5B-4E27-A130-2B4B39D04FEC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2763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93CF2-B64E-DB8C-69F8-8AE4E93F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9DAF9-7C0E-EDD0-409D-674FF1C3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0E5F5D-6219-C2E8-B088-F4F12693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21D8-8A1E-44BF-AFBF-BBF6A5D51DA9}" type="datetimeFigureOut">
              <a:rPr lang="en-AI" smtClean="0"/>
              <a:t>12/05/2024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5F2AB6-6E6F-0D37-F7DE-5DCC55F0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07D188-4D7B-0946-1472-20D5E67E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535-1C5B-4E27-A130-2B4B39D04FEC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8267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BE129-8310-1AB6-4EBE-FBD2406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9CF4DC-510B-4399-9E58-332272A5E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D2D0DD-B369-222A-849D-F44E7F3C1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CE8930-2E38-8148-85F3-C18BCA26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21D8-8A1E-44BF-AFBF-BBF6A5D51DA9}" type="datetimeFigureOut">
              <a:rPr lang="en-AI" smtClean="0"/>
              <a:t>12/05/2024</a:t>
            </a:fld>
            <a:endParaRPr lang="en-A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3156AE-CA7E-3836-524A-677CBBE2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5AA2B-8E6B-5CBD-A234-9BC81CF0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535-1C5B-4E27-A130-2B4B39D04FEC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404020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C90F4-1B46-93FC-B37B-829157EF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8D4EE9-2E7F-8DF8-AD95-36735D781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18A4FE-DAB4-1699-4AAB-186F0FC0A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F6DB9C-5635-B0BE-F7CD-31E01A7E7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9A45D5-7F2E-924D-85AB-1FE51CC0E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CB00D1-A14D-A401-C51A-E7FD8D82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21D8-8A1E-44BF-AFBF-BBF6A5D51DA9}" type="datetimeFigureOut">
              <a:rPr lang="en-AI" smtClean="0"/>
              <a:t>12/05/2024</a:t>
            </a:fld>
            <a:endParaRPr lang="en-AI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F46DE66-A893-4EEB-954B-2A02217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B6A93C-FC0F-1B6D-5E3D-E33CE31A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535-1C5B-4E27-A130-2B4B39D04FEC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77315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BE70E-407A-5682-2B14-50C5D3D2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E1FEEB-6952-8DEF-97FD-BCD09D0C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21D8-8A1E-44BF-AFBF-BBF6A5D51DA9}" type="datetimeFigureOut">
              <a:rPr lang="en-AI" smtClean="0"/>
              <a:t>12/05/2024</a:t>
            </a:fld>
            <a:endParaRPr lang="en-A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DEF048-2341-2BFC-6419-6A4CE2FD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FA5E7F-8053-F61D-B370-B35FCA3C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535-1C5B-4E27-A130-2B4B39D04FEC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0729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0B5124-E593-B094-83B7-F6C7284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21D8-8A1E-44BF-AFBF-BBF6A5D51DA9}" type="datetimeFigureOut">
              <a:rPr lang="en-AI" smtClean="0"/>
              <a:t>12/05/2024</a:t>
            </a:fld>
            <a:endParaRPr lang="en-AI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920387-A6BC-FC39-1369-15FB4A04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B90917-4F9F-B80F-443C-FF9EACF7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535-1C5B-4E27-A130-2B4B39D04FEC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96700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8C0CC-899D-9889-21C9-CC8E6349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455BF-82D3-3992-BE7C-D8B331A87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9AD754-D2AC-826F-91F9-53A50F320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B2AC95-FB56-AC99-C2FA-C30A7E22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21D8-8A1E-44BF-AFBF-BBF6A5D51DA9}" type="datetimeFigureOut">
              <a:rPr lang="en-AI" smtClean="0"/>
              <a:t>12/05/2024</a:t>
            </a:fld>
            <a:endParaRPr lang="en-A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553EBD-E4D0-3511-6E68-33FC25C1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197427-474C-C6DE-D4A6-86D4147C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535-1C5B-4E27-A130-2B4B39D04FEC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46045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B46CA-E41E-097F-1EEF-F99F6D85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98C317-AF2C-3935-68CB-60384BFC5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748E7A-4B4B-283A-B2D5-7CA269DD7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F25991-A939-1A42-58E1-338F5F1E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21D8-8A1E-44BF-AFBF-BBF6A5D51DA9}" type="datetimeFigureOut">
              <a:rPr lang="en-AI" smtClean="0"/>
              <a:t>12/05/2024</a:t>
            </a:fld>
            <a:endParaRPr lang="en-A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C556F3-466C-C738-DD34-FC2B7FBF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904FED-F819-8172-4D76-ADABE9B8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535-1C5B-4E27-A130-2B4B39D04FEC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69387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8CC7ED-6C07-E2C3-1B64-366273D5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81E692-87F0-A7F2-178C-4F2CD6D9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22FD3-C6F8-040E-E9AE-D0A7B7076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621D8-8A1E-44BF-AFBF-BBF6A5D51DA9}" type="datetimeFigureOut">
              <a:rPr lang="en-AI" smtClean="0"/>
              <a:t>12/05/2024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81C46C-570E-501E-CB38-17FDE5D98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7833CA-3953-6ED7-DD1D-072B69942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1E535-1C5B-4E27-A130-2B4B39D04FEC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416310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ist-prog-book.com/chapter/3/message-passing.html" TargetMode="External"/><Relationship Id="rId2" Type="http://schemas.openxmlformats.org/officeDocument/2006/relationships/hyperlink" Target="https://www.youtube.com/watch?v=YTQeJegJnb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eakerdeck.com/matteobertozzi/java-21-virtual-threads" TargetMode="External"/><Relationship Id="rId4" Type="http://schemas.openxmlformats.org/officeDocument/2006/relationships/hyperlink" Target="https://horstmann.com/unblog/2023-06-27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D9629-A3D4-C0D5-94BA-F73835231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Actor Model</a:t>
            </a:r>
            <a:endParaRPr lang="en-AI" dirty="0"/>
          </a:p>
        </p:txBody>
      </p:sp>
    </p:spTree>
    <p:extLst>
      <p:ext uri="{BB962C8B-B14F-4D97-AF65-F5344CB8AC3E}">
        <p14:creationId xmlns:p14="http://schemas.microsoft.com/office/powerpoint/2010/main" val="383957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74B56289-D4F3-CFD9-3E3B-DD1C4F03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8977" y="1130740"/>
            <a:ext cx="8934589" cy="420204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B67A982-E3A5-7D6F-B45C-54CAB12DB172}"/>
              </a:ext>
            </a:extLst>
          </p:cNvPr>
          <p:cNvSpPr txBox="1"/>
          <p:nvPr/>
        </p:nvSpPr>
        <p:spPr>
          <a:xfrm>
            <a:off x="3010662" y="5280089"/>
            <a:ext cx="670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I" dirty="0"/>
              <a:t>https://berb.github.io/diploma-thesis/original/054_actors.html</a:t>
            </a:r>
          </a:p>
        </p:txBody>
      </p:sp>
    </p:spTree>
    <p:extLst>
      <p:ext uri="{BB962C8B-B14F-4D97-AF65-F5344CB8AC3E}">
        <p14:creationId xmlns:p14="http://schemas.microsoft.com/office/powerpoint/2010/main" val="295727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1548B-ADE2-F39B-ADE8-A806621C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proposal of the actor model</a:t>
            </a:r>
            <a:endParaRPr lang="en-A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77460-9248-CD87-32A2-8C27308D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BS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S"/>
              </a:rPr>
              <a:t>hey can send messages asynchronously to one another, and,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BS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S"/>
              </a:rPr>
              <a:t>hey have a mailbox which contains messages that they have received, allowing messages to be received at any time and then queued for processing.</a:t>
            </a: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BS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S"/>
              </a:rPr>
              <a:t>Messages are of the form: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BS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BS"/>
              </a:rPr>
              <a:t>(request: &lt;message-to-target&gt;, reply-to: &lt;reference-to-messenger&gt;)</a:t>
            </a:r>
          </a:p>
        </p:txBody>
      </p:sp>
    </p:spTree>
    <p:extLst>
      <p:ext uri="{BB962C8B-B14F-4D97-AF65-F5344CB8AC3E}">
        <p14:creationId xmlns:p14="http://schemas.microsoft.com/office/powerpoint/2010/main" val="322965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4B8F7-0259-8C70-88DF-FF73EE83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BS"/>
              </a:rPr>
              <a:t>F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S"/>
              </a:rPr>
              <a:t>ault-tolerant operations</a:t>
            </a:r>
            <a:endParaRPr lang="en-A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DCDAD5-57C3-A59B-9E56-92593C9D3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S"/>
              </a:rPr>
              <a:t>Isolated processes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S"/>
              </a:rPr>
              <a:t>Pure message passing between processes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S"/>
              </a:rPr>
              <a:t>Detection of errors in remote processes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S"/>
              </a:rPr>
              <a:t>The ability to determine what type of error caused a process crash</a:t>
            </a:r>
          </a:p>
        </p:txBody>
      </p:sp>
    </p:spTree>
    <p:extLst>
      <p:ext uri="{BB962C8B-B14F-4D97-AF65-F5344CB8AC3E}">
        <p14:creationId xmlns:p14="http://schemas.microsoft.com/office/powerpoint/2010/main" val="348213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EDFBC-3A85-5165-A843-96F555DD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A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7D3B68-6E7F-7078-5503-82AE379B0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https://www.youtube.com/watch?v=YTQeJegJnbo</a:t>
            </a:r>
            <a:endParaRPr lang="en-US" dirty="0"/>
          </a:p>
          <a:p>
            <a:r>
              <a:rPr lang="en-US" dirty="0">
                <a:hlinkClick r:id="rId3"/>
              </a:rPr>
              <a:t>http://dist-prog-book.com/chapter/3/message-passing.html</a:t>
            </a:r>
            <a:endParaRPr lang="en-US" dirty="0"/>
          </a:p>
          <a:p>
            <a:r>
              <a:rPr lang="en-US" dirty="0">
                <a:hlinkClick r:id="rId4"/>
              </a:rPr>
              <a:t>https://horstmann.com/unblog/2023-06-27/index.html</a:t>
            </a:r>
            <a:endParaRPr lang="en-US" dirty="0"/>
          </a:p>
          <a:p>
            <a:r>
              <a:rPr lang="en-US" dirty="0">
                <a:hlinkClick r:id="rId5"/>
              </a:rPr>
              <a:t>https://speakerdeck.com/matteobertozzi/java-21-virtual-threads</a:t>
            </a:r>
            <a:endParaRPr lang="en-US" dirty="0"/>
          </a:p>
          <a:p>
            <a:endParaRPr lang="en-US" dirty="0"/>
          </a:p>
          <a:p>
            <a:endParaRPr lang="en-AI" dirty="0"/>
          </a:p>
        </p:txBody>
      </p:sp>
    </p:spTree>
    <p:extLst>
      <p:ext uri="{BB962C8B-B14F-4D97-AF65-F5344CB8AC3E}">
        <p14:creationId xmlns:p14="http://schemas.microsoft.com/office/powerpoint/2010/main" val="2034083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155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BS</vt:lpstr>
      <vt:lpstr>Tema de Office</vt:lpstr>
      <vt:lpstr>Actor Model</vt:lpstr>
      <vt:lpstr>Presentación de PowerPoint</vt:lpstr>
      <vt:lpstr>Original proposal of the actor model</vt:lpstr>
      <vt:lpstr>Fault-tolerant operations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Actor Model</dc:title>
  <dc:creator>Cristian Aguilera</dc:creator>
  <cp:lastModifiedBy>Cristian Aguilera</cp:lastModifiedBy>
  <cp:revision>7</cp:revision>
  <dcterms:created xsi:type="dcterms:W3CDTF">2024-04-17T22:53:37Z</dcterms:created>
  <dcterms:modified xsi:type="dcterms:W3CDTF">2024-05-12T21:10:08Z</dcterms:modified>
</cp:coreProperties>
</file>