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2" r:id="rId6"/>
    <p:sldId id="263" r:id="rId7"/>
    <p:sldId id="264" r:id="rId8"/>
    <p:sldId id="271" r:id="rId9"/>
    <p:sldId id="265" r:id="rId10"/>
    <p:sldId id="272" r:id="rId11"/>
    <p:sldId id="266" r:id="rId12"/>
    <p:sldId id="273" r:id="rId13"/>
    <p:sldId id="270" r:id="rId14"/>
    <p:sldId id="267" r:id="rId15"/>
    <p:sldId id="261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45058-D201-B679-C2B7-78D93E3A7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6812AC-0921-BC7C-62DD-D0C02C5BB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39D69-0833-320E-A6E2-5B3BB902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9C2D-3305-4D1F-99EA-63A762B605AB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1EDF9-76C9-7BDD-D171-B435F02B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DB133-F78B-3BD2-7B4F-B1EC6EDF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7A94-AFEE-40A0-B2EB-DDA0A2EF0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70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8B83F-59C4-1F3E-E6A1-6026E037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AE3D97-5995-08CE-9D1F-535D6264B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D2E095-5215-03E1-52A5-AB6A40C0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9C2D-3305-4D1F-99EA-63A762B605AB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BD3FF-F3F6-E6E2-A87C-FA24A1F9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EFD67-BCF0-8DCD-A135-3E216EC9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7A94-AFEE-40A0-B2EB-DDA0A2EF0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67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C892B4-2C6C-DDCF-6AF9-88453EDC7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8D6EB9-08FD-F104-C6B2-8E65FAC37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4849E-2339-8ED0-E1A5-2C678B26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9C2D-3305-4D1F-99EA-63A762B605AB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1B09C-21BC-AC62-5B9D-77999116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9B3EA-194D-E143-49C5-F47B3D05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7A94-AFEE-40A0-B2EB-DDA0A2EF0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68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69836-DE5F-A044-4C83-647679A8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E6F5C5-79FD-1F37-630F-F2CDEAA39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6518C-8A51-F84E-6443-8CE6C892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9C2D-3305-4D1F-99EA-63A762B605AB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36389-55AA-4AA8-6521-2E20DC0C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E5795-3EE0-A216-4544-F0DEFA20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7A94-AFEE-40A0-B2EB-DDA0A2EF0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3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B11E-0E4A-CE58-1E66-B92E7B99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6C1D9F-73A8-6D2B-A236-9A4A88433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5CA195-163A-DFC9-4E4B-96A79BD5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9C2D-3305-4D1F-99EA-63A762B605AB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1501F-A8A4-3215-B704-4B79040F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46FE3-E47A-D8DD-15E6-185E77A8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7A94-AFEE-40A0-B2EB-DDA0A2EF0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75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90C4-6292-D3D9-6E0B-29E90445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AC5ED-C597-707A-DC75-EF1DAE60C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BE8410-03A3-543F-6FF2-7C1E6DC52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164CBC-444D-6A3F-AA0D-7FD387E7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9C2D-3305-4D1F-99EA-63A762B605AB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E62B4C-C262-881E-2868-8CA78912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5BB45C-B681-9B69-DBB7-14B3045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7A94-AFEE-40A0-B2EB-DDA0A2EF0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78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EFF61-E20E-E1FC-66BC-CCB579D3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1E05BE-20A1-2CC3-538B-9375A09B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A80EA6-B1BD-4D2F-1A75-B307702C9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CE7090-305F-1773-DC2E-36F809208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E02948-A008-7D1B-8C54-D79E160F7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AB890C-FBB9-4C0F-8225-7C49AE08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9C2D-3305-4D1F-99EA-63A762B605AB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3F9152-F83A-03AD-0B5E-205D29A1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A3276F-B36C-274C-1C57-409B953A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7A94-AFEE-40A0-B2EB-DDA0A2EF0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07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88057-F454-1641-DD03-8B176D6F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148667-E88F-B089-111F-DE450C90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9C2D-3305-4D1F-99EA-63A762B605AB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B5AA9B-5F23-5B45-011B-697062A5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BF275E-8C9C-4E99-0F7A-DE4EA173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7A94-AFEE-40A0-B2EB-DDA0A2EF0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80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D6073B-168A-E510-F60B-252FC927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9C2D-3305-4D1F-99EA-63A762B605AB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6FFFA1-1255-5EF2-1814-ADE87046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043173-CDB1-7A4A-047B-04EB471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7A94-AFEE-40A0-B2EB-DDA0A2EF0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686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1C15-6336-A774-F6BC-8B8375CE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B212E8-433D-F194-D183-3E9FC771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A8B19F-792B-E0F9-6A23-76B44AABB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898356-FCFB-A63B-C369-666E36B7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9C2D-3305-4D1F-99EA-63A762B605AB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08310-F9A2-B89F-85E8-2BD92C78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5796DC-C8A9-65C3-EE1A-97094044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7A94-AFEE-40A0-B2EB-DDA0A2EF0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20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FB57A-FC46-28C4-873C-C9CD8C52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37771-27F5-5708-845F-760FEB3E7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BF7B96-9A9B-E4C1-1E70-546925940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8DED50-1F00-6785-9C82-2003CC4A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9C2D-3305-4D1F-99EA-63A762B605AB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3E91F7-CB51-908C-1B5C-CF43BB2E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5E7F6E-8F28-FDFD-7D2C-70D0EB60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7A94-AFEE-40A0-B2EB-DDA0A2EF0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839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459112-7FBC-3E5B-CC4A-D26B43F9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A4B4E0-7478-4204-68A3-50F92A14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B0D07-2AC6-C01B-C463-8B1AA0A69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9C2D-3305-4D1F-99EA-63A762B605AB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499F1-D013-D22B-A63D-1B9AF9D5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ADDC9-B98D-4235-2E1E-900D16757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7A94-AFEE-40A0-B2EB-DDA0A2EF0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405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B4E52-A321-3C40-D393-B43971E20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Contract Testing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12C686-6C4E-0A9E-3615-81B3C53EF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728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1F3E0-3C87-B258-8AC3-22409656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Dependencias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AA71E3D-F2DF-792C-123E-5E7404CE7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200"/>
            <a:ext cx="111442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5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DDD58-D2F6-C1FF-D017-9AA5222D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3760787"/>
            <a:ext cx="4628949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Broker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CBD44-3019-724C-4E74-CB8B8CDEA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5221287"/>
            <a:ext cx="4628949" cy="1003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El es una herramienta que permite publicar y verificar los diferentes con tratos entre los distintos servicios.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C4A1F6-5A3B-3FBC-60F3-2B20A490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73" y="268751"/>
            <a:ext cx="6521147" cy="632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0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6C5AB-6B8F-2F7C-C398-9124A071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Dependencias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234367-EAAF-A5AB-950A-A2F46F56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270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1DD68AF-575E-B391-781A-CF9A66A326D5}"/>
              </a:ext>
            </a:extLst>
          </p:cNvPr>
          <p:cNvSpPr txBox="1">
            <a:spLocks/>
          </p:cNvSpPr>
          <p:nvPr/>
        </p:nvSpPr>
        <p:spPr>
          <a:xfrm>
            <a:off x="733426" y="4585337"/>
            <a:ext cx="10515600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67C95A-E63E-0CF1-6CC4-AB8A17B4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899" y="2585721"/>
            <a:ext cx="4829175" cy="17665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4AA28C-7B26-D443-D79C-B5E3E9FEA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5228681"/>
            <a:ext cx="5667371" cy="13466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98204CF-FE16-60CD-88E6-C096E58AF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93"/>
            <a:ext cx="4448174" cy="10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1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B97F0-A2B6-2B6D-0AF2-C59A92C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B7C56-32C6-17C5-68D4-896BD998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496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1AA56-13CC-1A12-F0D2-5CC082CA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Casos de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59DF1-2DB6-E9B5-1AE4-3811DE20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APIs de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terceros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Microservicios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1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73A23-4510-B241-9BC3-47F881DE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Reference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DAD6A-78FC-C56F-161C-DCC247A9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[1] https://pact.io/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[2] https://martinfowler.com/bliki/ContractTest.html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[3] https://www.mosfet.io/2020/06/03/contract-tests-part1/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6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9113E-0FB0-5900-4B3C-10651D52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</a:p>
        </p:txBody>
      </p:sp>
      <p:pic>
        <p:nvPicPr>
          <p:cNvPr id="1026" name="Picture 2" descr="producer-consumer">
            <a:extLst>
              <a:ext uri="{FF2B5EF4-FFF2-40B4-BE49-F238E27FC236}">
                <a16:creationId xmlns:a16="http://schemas.microsoft.com/office/drawing/2014/main" id="{68A66964-7E23-E3EB-2905-4232F332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20" y="2181785"/>
            <a:ext cx="3987043" cy="42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7EF1839-F46C-9156-E31C-372945DCE7B5}"/>
              </a:ext>
            </a:extLst>
          </p:cNvPr>
          <p:cNvSpPr txBox="1"/>
          <p:nvPr/>
        </p:nvSpPr>
        <p:spPr>
          <a:xfrm>
            <a:off x="838200" y="1535454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s-ES" sz="2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Como podemos verificar que los diferentes componentes de un sistema interactúen de manera esperada entre sí?</a:t>
            </a: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0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9631C-E388-DC11-F874-9423B6F3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TestDouble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(Mock, Stub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services with mocks">
            <a:extLst>
              <a:ext uri="{FF2B5EF4-FFF2-40B4-BE49-F238E27FC236}">
                <a16:creationId xmlns:a16="http://schemas.microsoft.com/office/drawing/2014/main" id="{46CA0A39-F8EE-20AB-EC4E-1FD1A830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76" y="2468375"/>
            <a:ext cx="4528524" cy="34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885E55-3057-D3B8-C464-78C831455264}"/>
              </a:ext>
            </a:extLst>
          </p:cNvPr>
          <p:cNvSpPr txBox="1"/>
          <p:nvPr/>
        </p:nvSpPr>
        <p:spPr>
          <a:xfrm>
            <a:off x="838200" y="2197372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Los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TestDouble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se usan cuando existe comunicación con un servicio externo. Por lo general, estos servicios los mantiene un equipo diferente.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CE1961-147E-AB44-A5D5-8AF1148A04D1}"/>
              </a:ext>
            </a:extLst>
          </p:cNvPr>
          <p:cNvSpPr txBox="1"/>
          <p:nvPr/>
        </p:nvSpPr>
        <p:spPr>
          <a:xfrm>
            <a:off x="838200" y="5292546"/>
            <a:ext cx="556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Pero la prueba contra un doble siempre plantea la pregunta de si el doble es realmente una representación precisa del servicio externo y qué sucede si el servicio externo cambia su contrato.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FCA0C80-A467-CC8C-912E-641D5553C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52" y="3585533"/>
            <a:ext cx="4379804" cy="15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4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DEACCD5-B794-B236-4D2B-EFA691316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481"/>
            <a:ext cx="10515599" cy="37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4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6C45-9707-99B2-A506-69FFB371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Contract Testing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4DF35-9BDF-9A5C-514A-740E4C27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9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 </a:t>
            </a:r>
            <a:r>
              <a:rPr lang="es-ES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contract</a:t>
            </a:r>
            <a:r>
              <a:rPr lang="es-ES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  <a:r>
              <a:rPr lang="es-ES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 enfoca en definir y probar contratos que describen las expectativas de interacción entre todos los componentes de un sistema. En este enfoque, se definen los contratos para cada par de componentes y se verifica que los contratos se cumplan.</a:t>
            </a: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Pact ecosystem">
            <a:extLst>
              <a:ext uri="{FF2B5EF4-FFF2-40B4-BE49-F238E27FC236}">
                <a16:creationId xmlns:a16="http://schemas.microsoft.com/office/drawing/2014/main" id="{C37A3DDD-32B3-4BA4-DD59-B61B6404C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73" y="1825625"/>
            <a:ext cx="6174327" cy="38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1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C6CFB-EC72-29F7-D2D0-E2750CB3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Pact.io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82EA3-764A-48FA-305E-C4400B34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Es una herramienta para implementar </a:t>
            </a:r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contract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. Para alcanzar el objetivo proporciona los siguientes elementos: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Broker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884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32056-DFF3-4D94-AC93-5B110CFE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5943"/>
            <a:ext cx="34671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0C6DEE-644A-89EB-F23F-CE33C2C7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1506"/>
            <a:ext cx="4381500" cy="1822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 es el encargado de definir el contracto especificando el consumidor y el proveedor.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42E1844-E070-ECB8-2255-934433FE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30" y="604043"/>
            <a:ext cx="6336424" cy="56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1F3E0-3C87-B258-8AC3-22409656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Dependencias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11684E-B43F-38F6-8A3B-8F707535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5625"/>
            <a:ext cx="111442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B864F-D435-5264-C032-68ED0371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116262"/>
            <a:ext cx="42291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C1306-0D67-961F-060F-2C58AA1E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4441825"/>
            <a:ext cx="4229100" cy="20510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 verifica el contrato de los consumidor para determinar que son correctos a partir de la respuesta real del servicio.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6756FE-B3D7-35D6-AFC9-46744077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962" y="568325"/>
            <a:ext cx="6815779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7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267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Tema de Office</vt:lpstr>
      <vt:lpstr>Contract Testing</vt:lpstr>
      <vt:lpstr>Problema</vt:lpstr>
      <vt:lpstr>TestDouble (Mock, Stub etc)</vt:lpstr>
      <vt:lpstr>Presentación de PowerPoint</vt:lpstr>
      <vt:lpstr>Contract Testing</vt:lpstr>
      <vt:lpstr>Pact.io</vt:lpstr>
      <vt:lpstr>Consumer</vt:lpstr>
      <vt:lpstr>Dependencias</vt:lpstr>
      <vt:lpstr>Provider</vt:lpstr>
      <vt:lpstr>Dependencias</vt:lpstr>
      <vt:lpstr>Broker</vt:lpstr>
      <vt:lpstr>Dependencias</vt:lpstr>
      <vt:lpstr>Example</vt:lpstr>
      <vt:lpstr>Casos de uso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Testing</dc:title>
  <dc:creator>Cristian Aguilera</dc:creator>
  <cp:lastModifiedBy>Cristian Aguilera</cp:lastModifiedBy>
  <cp:revision>2</cp:revision>
  <dcterms:created xsi:type="dcterms:W3CDTF">2023-02-12T14:43:26Z</dcterms:created>
  <dcterms:modified xsi:type="dcterms:W3CDTF">2023-02-13T04:52:23Z</dcterms:modified>
</cp:coreProperties>
</file>