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  <p:sldId id="268" r:id="rId7"/>
    <p:sldId id="266" r:id="rId8"/>
    <p:sldId id="267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F0ECD-CE2D-F506-8DAB-64620450B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131EC-B087-0B2C-B966-FF1B69BA2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DEB9C-F73C-1F00-412D-1AD25CB6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B07BE-4918-4754-144B-D54977B3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33F5C-753F-5B2F-D6DD-4EF24506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22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48EEE-DAA0-8E80-A264-A4AB5008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FB7D4F-1F90-9634-6A88-E162F82BE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40283-28DF-608D-FF29-03D9D913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79548-1117-7C63-7487-F26968A6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E0BC4-FE7D-A0B9-1743-0D791C87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3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E280E0-64E0-5102-10CC-A3A19D0DE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38FD72-1AF7-6E57-44E6-53A01B82F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DBEDD-B9BC-02D6-17B8-75B0BD11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71C36-785B-B690-2F1B-5364FB8D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486735-D878-1C97-B252-FE4A752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65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02B2-EDDA-3F9C-A45F-FF3B1424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AE76D-BA6F-71BE-1061-54140DDD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6825F-95F2-2FAD-B5DD-F22E17A9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81842-B823-0D81-99B9-EF06E3A8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6160A-B3FC-7C5D-76C3-7B99416E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00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D6184-80B0-284B-EBF8-A22F3765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A716A7-E611-8DB8-472A-BC32D0D0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9B505-91E4-486C-C28F-1E6DBF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6EB6B-03B7-7EEB-DBC5-76BE1FE8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B4122-A26B-7D6D-380C-98FBA77B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4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2DD57-4922-AC1E-FBEF-BBD4B3C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039DC-9E50-26CB-823C-97EC6318C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1B52E-FDAC-6592-51BE-DD49E275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B1D0A9-BFB6-1B23-B865-6B72233A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F2930-2829-17A8-8102-266606E5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48751-ADFF-7C07-2091-07671989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81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46755-B847-75D4-1F3C-BD6D038D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04AFA2-0436-4D12-65C2-E5F53484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A7C8BF-BD11-5E6D-5635-262D644C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371101-C0D7-100B-E593-9E4D52A6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7B00EB-81E0-416E-5304-1342DF7EC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CD6F9B-BCE8-6629-91E3-54B5EE55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9DFE73-5A58-AAEB-5D16-65E2160A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4BD749-62EE-DEBE-CA86-7DDAD17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52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B03-D7F8-75A4-FD45-C2ACD5CB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158099-8CB0-4141-BB51-5F853AD6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4E6B2E-E7AD-B126-0453-EEE46B79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F77D87-B074-2B3E-3C4B-AC3F3BFD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84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416187-012C-85C9-2119-C96B5FA2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DEF6ED-2CEB-AA48-358A-11AB3037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77FB63-92A9-A546-F460-63A164F8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6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62C6C-F4A8-D8B3-84ED-02FB23F1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63DC2-EA7F-A4AF-933B-4052A4FB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CD7EA8-8169-055C-A43E-BAA378E1E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0E003-91DE-5577-4CDA-6B077185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B19F7F-8058-3047-EE2C-F4D29557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40F04-3CE1-3850-047C-F0516A98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02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C0E4C-9C0B-F349-414B-7CA41E66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C2E30C-0D94-24A0-AA37-B02449EA8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4F840C-3968-FD00-F4F5-B211C263F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EADCBB-4FA3-28BF-7F37-DDD887B6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A2C3B6-FA19-E309-D6A0-AD2E44A2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FAC628-1C5B-1CD3-3900-72C64897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0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B3EAF0-B45E-1FD0-CC40-89240BFF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F36F81-DA43-B60E-626E-A4517C2FE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DDB3F-CC3E-9CBE-8E23-E3D759ECF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910F-CA95-4FBA-9D45-27ED08A1933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F7D83-8EFC-A02F-6A3C-3BA831C1B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908B5-C18B-D672-FEB9-3E4958D2D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A2E6-7CA9-4BAF-957E-20E983A5A4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58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01AA2-F409-D364-329A-31476A33E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Errors &amp; Exceptions in Java</a:t>
            </a:r>
            <a:endParaRPr lang="es-CO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4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E0719-0A34-2413-A3D8-FE3B61A9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Exception Class Hierarchy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C67B8-4306-2CF5-5477-1443C7C1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61" y="1859371"/>
            <a:ext cx="7363078" cy="43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2234F-F8D7-A31D-AEAA-E4D14B54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4FEAF9-DB28-A765-2290-32DFB385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9" y="1735267"/>
            <a:ext cx="3840582" cy="46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26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8990A-ADDB-4D45-AFCD-FD44E26A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 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F7A12B-D393-C0BA-BFD9-FBE233B6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22" y="1951139"/>
            <a:ext cx="51625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5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 Exceptions Cheet Sheet">
            <a:extLst>
              <a:ext uri="{FF2B5EF4-FFF2-40B4-BE49-F238E27FC236}">
                <a16:creationId xmlns:a16="http://schemas.microsoft.com/office/drawing/2014/main" id="{AA6B50A7-8C56-D660-61E8-23C3801F26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8024" y="0"/>
            <a:ext cx="96932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1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B343-D5E8-CB60-38E1-64EF4B1C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What is the problem with </a:t>
            </a:r>
            <a:r>
              <a:rPr lang="en-US" sz="3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NullPointerException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s-CO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97EDC516-F98A-0A0A-FE34-D4362394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66" y="1027906"/>
            <a:ext cx="5265067" cy="47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00BFA-3C8D-2F45-F30D-DC0A7A49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255587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nothing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does not return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nothing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AF9D0E9-ED33-C913-D550-3E8ACD39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91" y="0"/>
            <a:ext cx="8343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46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27</Words>
  <Application>Microsoft Office PowerPoint</Application>
  <PresentationFormat>Panorámica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Tema de Office</vt:lpstr>
      <vt:lpstr>Errors &amp; Exceptions in Java</vt:lpstr>
      <vt:lpstr>Exception Class Hierarchy </vt:lpstr>
      <vt:lpstr>Call Stack</vt:lpstr>
      <vt:lpstr>Exception Handling </vt:lpstr>
      <vt:lpstr>Presentación de PowerPoint</vt:lpstr>
      <vt:lpstr>What is the problem with NullPointerException?</vt:lpstr>
      <vt:lpstr>Why nothing does not return nothing?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VAVR</dc:title>
  <dc:creator>Cristian Aguilera</dc:creator>
  <cp:lastModifiedBy>Cristian Aguilera</cp:lastModifiedBy>
  <cp:revision>5</cp:revision>
  <dcterms:created xsi:type="dcterms:W3CDTF">2022-11-11T21:55:58Z</dcterms:created>
  <dcterms:modified xsi:type="dcterms:W3CDTF">2023-03-19T22:00:42Z</dcterms:modified>
</cp:coreProperties>
</file>