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97D3-8F5C-FBC6-CA1A-B369CDEA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853D-858C-4163-9289-F5E9E23FF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73580-B804-ACAA-98A2-5A624EDB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58724-B15A-A209-25AD-065712F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9D35B-361B-9F2F-35F4-37C10FE3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6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CFB6F-C2EE-630C-3C36-95829373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96ECB9-7F61-62F6-6461-C674974B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9AF1C-68A8-8542-DE18-50750242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15972-9B69-C8A4-7132-89F29C54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E3027-2A22-D25C-5414-B232B78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1B0C45-A0FF-24EA-5860-E4AB60346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7B269A-F1BE-C9E1-B717-5ECC524F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2136-DA9C-4C3D-2CC7-184C6271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F0E6E-1785-F211-8018-0E4C6AFB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C288D-25BF-F7F5-BC8C-E2DC069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6BD3-AD84-F7BB-8332-6C7AF3A1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FD763-8AB2-6AB9-D29B-69DDCECB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B733F-49A9-3191-9224-D617F2A2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1061B-6CFB-B0A7-B354-DBF2F2CC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7CB03-5A4A-1823-16ED-615B041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7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C718-B1FB-EBC2-034C-397D7BBB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967F7-61F1-45CA-D1D6-1534DA88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3E338-936E-7538-DC0C-754CE132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A29C3-773F-31DC-2567-1FE4F6AD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91610-29F6-98F4-3762-E169D85B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5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0F69-8BFB-B8A8-42E5-C0E30595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DA4CA-4850-619E-B315-0ED76C15B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4364A3-DDE7-76CF-3A7C-BC769C6A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CE817-2E14-F150-D94B-35DC0BC0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C4539-0434-0035-D951-31BAC12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A3D27-AB80-6041-0FB3-E32D849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8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CD8C4-8E3E-1F95-5691-6C4A6A0D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BE1D6-4AFC-D594-0850-04A5674A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A82D58-ECA2-1374-52E4-89D9C61F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95FCA0-0ACA-9F57-3040-16E54A71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F7484B-85A7-CA82-4871-BB095080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4D012-E744-E63C-3E6B-9E1AF6C3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B98292-9078-0DC2-7993-7C008D6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7C107D-F9B1-D7CF-C915-B91DF3DF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9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9C27-C62F-6A89-2259-9DD1796F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767A8C-3FB9-5FB6-DAC6-38B1E7D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651B42-868D-ED8A-2552-202FCA4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688055-FB1B-CF43-ED1A-9B6E0AA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3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340F5-245E-F681-901F-B34F322B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82C42F-9BCF-0FDB-E9A0-2E6C90DA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B97D9-F806-A1CF-63EF-B433486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4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3A90B-6A5B-5FA3-7544-58417A43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94DD8-C43E-09EC-FDB0-F1042939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FCF7D-D8E6-7C95-EC64-F2FBC58B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1B40A-C95B-591E-E327-575E8522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B30AA-2871-FEBE-A617-660AE78F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6751E5-303E-D0F8-5444-0B57F1B5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791FE-6DDD-6A5E-FC0E-59BE4895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406CE-DA8A-A687-A798-E88C28303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C965FE-AE2F-CE25-8D42-B94695A3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988E-FC8B-1AEF-1F4B-3F7046CB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B96E5-4395-3E38-E262-EBA9D68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D7117-8A8B-1937-5FB8-0CB588F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0F7DF3-9625-6BBB-3747-6D6004A0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F8F25-DC71-4198-450B-B0B09584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5D690-6741-CE83-5D6B-899316BE1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FBFC-9E1C-45B8-BC77-0A409681C134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91BE5-5B4C-1B04-D31A-E3EF92301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04566-878C-131E-BA25-6248279D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26C7-4E52-4926-A9CF-39E137C63E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9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DB21-1079-6403-EE7E-38D79DEFA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C0F465-8A64-9130-BEB0-A9E48AC62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21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824A4-9461-725F-07D1-FE94768D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oPlusNormal"/>
              </a:rPr>
              <a:t>Content</a:t>
            </a:r>
            <a:endParaRPr lang="es-CO" dirty="0">
              <a:latin typeface="FrescoPlusNorm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705FB-36F6-3A0C-3247-566B9C21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Predefined Functional Interfaces</a:t>
            </a:r>
          </a:p>
          <a:p>
            <a:r>
              <a:rPr lang="en-US" dirty="0"/>
              <a:t>Streams API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4621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FrescoPlusNormal</vt:lpstr>
      <vt:lpstr>Tema de Office</vt:lpstr>
      <vt:lpstr>Functional programing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Cristian Aguilera</dc:creator>
  <cp:lastModifiedBy>Cristian Aguilera</cp:lastModifiedBy>
  <cp:revision>3</cp:revision>
  <dcterms:created xsi:type="dcterms:W3CDTF">2022-09-24T03:16:17Z</dcterms:created>
  <dcterms:modified xsi:type="dcterms:W3CDTF">2022-09-28T14:54:11Z</dcterms:modified>
</cp:coreProperties>
</file>