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A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E12F8-55AE-D617-6F90-9170BF537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1A7EF1-DDC3-C0EF-047C-3D190616E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A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F9D995-F6E4-A93F-E933-5A8C5E3D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6635-07F0-4EC4-A0A9-DE9A404D647A}" type="datetimeFigureOut">
              <a:rPr lang="en-AI" smtClean="0"/>
              <a:t>29/03/2024</a:t>
            </a:fld>
            <a:endParaRPr lang="en-A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40256-02B2-D5E2-F1ED-493B4888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667397-D19D-2A14-AF95-AB2BD125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197-1D99-45C3-96AB-9A510C9BBD0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4087361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1F572-C502-2D2A-1434-75F636AC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D3E9E71-F559-B3A2-9D6F-26E213E5B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E24CD3-D366-7AA5-801F-51BD5E94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6635-07F0-4EC4-A0A9-DE9A404D647A}" type="datetimeFigureOut">
              <a:rPr lang="en-AI" smtClean="0"/>
              <a:t>29/03/2024</a:t>
            </a:fld>
            <a:endParaRPr lang="en-A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8CB94F-CBF0-1A27-61A2-DFDBD833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95E1B3-F297-979A-E5AA-93C05393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197-1D99-45C3-96AB-9A510C9BBD0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172407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F0FE9B-E19C-7F0B-BA7C-6C857EDD1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89D1C9-B6BA-9FE7-1FFF-85777C197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20C02-1C93-6369-4831-5E44F43B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6635-07F0-4EC4-A0A9-DE9A404D647A}" type="datetimeFigureOut">
              <a:rPr lang="en-AI" smtClean="0"/>
              <a:t>29/03/2024</a:t>
            </a:fld>
            <a:endParaRPr lang="en-A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1DA17-39D7-83B3-5270-0A0A95EA9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94782B-9AD0-87CF-DAFF-A272BCAA1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197-1D99-45C3-96AB-9A510C9BBD0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11172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B94C8-0EBA-9F8C-255E-C0F6F565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8E08FD-5824-12CC-6E42-7D9706307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DB7946-9FDF-F52F-52DC-B9B8EC7A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6635-07F0-4EC4-A0A9-DE9A404D647A}" type="datetimeFigureOut">
              <a:rPr lang="en-AI" smtClean="0"/>
              <a:t>29/03/2024</a:t>
            </a:fld>
            <a:endParaRPr lang="en-A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6A771A-61A2-B509-D18E-204E06AE0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9D085-A9CB-F921-5344-78B7AD43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197-1D99-45C3-96AB-9A510C9BBD0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327276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7FF35-4410-1701-D657-88BF81CD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2C8EB5-5FD9-680D-AFA9-CC38CD2BC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36505E-2821-A18F-5C7E-7AD8C4C2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6635-07F0-4EC4-A0A9-DE9A404D647A}" type="datetimeFigureOut">
              <a:rPr lang="en-AI" smtClean="0"/>
              <a:t>29/03/2024</a:t>
            </a:fld>
            <a:endParaRPr lang="en-A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7711DC-53E6-CEBC-B4EA-0FF497279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B01B49-13AD-1784-B6B4-A84B0CF3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197-1D99-45C3-96AB-9A510C9BBD0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287149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7D044-29E3-3B52-360C-B3577FE7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FFF785-CA49-E1D9-042C-BF2FC2A80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A92595-0AA9-3501-6653-76E8ACDD2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561783-B95C-43E2-4A77-0E2384D4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6635-07F0-4EC4-A0A9-DE9A404D647A}" type="datetimeFigureOut">
              <a:rPr lang="en-AI" smtClean="0"/>
              <a:t>29/03/2024</a:t>
            </a:fld>
            <a:endParaRPr lang="en-A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E04B09-6726-EA43-BA00-04697148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72C0A5-2C11-5B68-633E-1C0F62B6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197-1D99-45C3-96AB-9A510C9BBD0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45913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4112B-94D8-9365-7073-5D39ABCE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3CA54-B2AE-0796-4505-565848B50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40EFBC-7AD4-8256-E94A-038AFC591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CC82CF-26AA-A078-9867-AF97DE0C9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AD1C62-EC1F-C8CE-2866-4665475EA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09128A-AC85-2D2B-3D08-6A165312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6635-07F0-4EC4-A0A9-DE9A404D647A}" type="datetimeFigureOut">
              <a:rPr lang="en-AI" smtClean="0"/>
              <a:t>29/03/2024</a:t>
            </a:fld>
            <a:endParaRPr lang="en-AI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7D6595E-771C-87F9-F58B-ACE251BE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3B2877-0C99-EE55-18AB-19057837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197-1D99-45C3-96AB-9A510C9BBD0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139058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3A83A-8ED9-0059-4A75-304D8F1B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ED656D-4AE5-BDF8-9467-CABF87B02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6635-07F0-4EC4-A0A9-DE9A404D647A}" type="datetimeFigureOut">
              <a:rPr lang="en-AI" smtClean="0"/>
              <a:t>29/03/2024</a:t>
            </a:fld>
            <a:endParaRPr lang="en-AI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1BA5BB-F87E-3156-05D3-25212F75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8FF275-472E-CAB3-16F9-6F77DCD1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197-1D99-45C3-96AB-9A510C9BBD0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178788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14217E-3456-1672-825B-583817A2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6635-07F0-4EC4-A0A9-DE9A404D647A}" type="datetimeFigureOut">
              <a:rPr lang="en-AI" smtClean="0"/>
              <a:t>29/03/2024</a:t>
            </a:fld>
            <a:endParaRPr lang="en-AI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24BCF75-83D7-921A-E155-3E414BBE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5EE437-3787-FBC8-F5D0-2DD838B1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197-1D99-45C3-96AB-9A510C9BBD0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64591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3444B-7871-BB24-4023-6C0E481E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088F11-902D-41E3-95DF-8DC512011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8D931A-A122-A022-92D7-E940477C9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A69D23-42AC-1751-B1DF-96D8CE1B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6635-07F0-4EC4-A0A9-DE9A404D647A}" type="datetimeFigureOut">
              <a:rPr lang="en-AI" smtClean="0"/>
              <a:t>29/03/2024</a:t>
            </a:fld>
            <a:endParaRPr lang="en-A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A8F4A6-F4B7-D775-B3DE-462BD6D0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C0D0CC-45F2-741C-8AFF-06312991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197-1D99-45C3-96AB-9A510C9BBD0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961959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1C20D-BB5C-CDE9-E667-50FFD2F23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D13D00-9187-A488-6FA5-7AE26E4372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54FA63-9D85-A490-4126-DD541753B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ABABD6-CC31-0508-93FE-E72CBC79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B6635-07F0-4EC4-A0A9-DE9A404D647A}" type="datetimeFigureOut">
              <a:rPr lang="en-AI" smtClean="0"/>
              <a:t>29/03/2024</a:t>
            </a:fld>
            <a:endParaRPr lang="en-A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4C2391-932F-13A5-4DE6-25706C30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0ABEB8-FA46-C625-6364-C3F734CC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4F197-1D99-45C3-96AB-9A510C9BBD0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418881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6648051-ADDA-75DC-E9BB-0DA5C61A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A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819637-11D0-C728-2FB4-F6C72F49B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1A3901-4D28-07DB-DAF8-B1D23D379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0B6635-07F0-4EC4-A0A9-DE9A404D647A}" type="datetimeFigureOut">
              <a:rPr lang="en-AI" smtClean="0"/>
              <a:t>29/03/2024</a:t>
            </a:fld>
            <a:endParaRPr lang="en-A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FE8353-7CC1-3E26-2726-22C67AE55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9E51E3-2ABC-A505-FD80-33D1B9322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4F197-1D99-45C3-96AB-9A510C9BBD0E}" type="slidenum">
              <a:rPr lang="en-AI" smtClean="0"/>
              <a:t>‹Nº›</a:t>
            </a:fld>
            <a:endParaRPr lang="en-AI"/>
          </a:p>
        </p:txBody>
      </p:sp>
    </p:spTree>
    <p:extLst>
      <p:ext uri="{BB962C8B-B14F-4D97-AF65-F5344CB8AC3E}">
        <p14:creationId xmlns:p14="http://schemas.microsoft.com/office/powerpoint/2010/main" val="164446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ppycoders.eu/software-craftsmanship/hexagonal-architecture/" TargetMode="External"/><Relationship Id="rId2" Type="http://schemas.openxmlformats.org/officeDocument/2006/relationships/hyperlink" Target="https://www.youtube.com/watch?v=JubdZIdLQ4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13973-9710-DBDF-D8A7-AB5FF404B6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Hexagonal Architecture</a:t>
            </a:r>
            <a:endParaRPr lang="en-AI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CB2547-A4E8-E5DE-15E6-F2EF09F26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I" dirty="0"/>
          </a:p>
        </p:txBody>
      </p:sp>
    </p:spTree>
    <p:extLst>
      <p:ext uri="{BB962C8B-B14F-4D97-AF65-F5344CB8AC3E}">
        <p14:creationId xmlns:p14="http://schemas.microsoft.com/office/powerpoint/2010/main" val="272624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C5EAD-C017-B99B-FDA5-E70368D1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Layered Architecture</a:t>
            </a:r>
            <a:endParaRPr lang="en-AI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2" name="Picture 4" descr="Classic three-layer architecture">
            <a:extLst>
              <a:ext uri="{FF2B5EF4-FFF2-40B4-BE49-F238E27FC236}">
                <a16:creationId xmlns:a16="http://schemas.microsoft.com/office/drawing/2014/main" id="{6BC538FC-7C83-6971-20F4-4F4F99052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325" y="1837501"/>
            <a:ext cx="38100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68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81D31-1C3E-E33B-624C-4EDC08862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Dependency inversion principle</a:t>
            </a:r>
            <a:endParaRPr lang="en-AI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B6697AF3-3AAE-98BC-0CCA-DB57F7E04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180" y="2026109"/>
            <a:ext cx="8887639" cy="348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36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E8AD1-1C84-2F43-B702-083F5F4E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Hexagonal Architecture</a:t>
            </a:r>
            <a:endParaRPr lang="en-AI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Hexagonal architecture with business logic in the core (“application”), ports, adapters, and external components&#10;">
            <a:extLst>
              <a:ext uri="{FF2B5EF4-FFF2-40B4-BE49-F238E27FC236}">
                <a16:creationId xmlns:a16="http://schemas.microsoft.com/office/drawing/2014/main" id="{675C5010-B2CF-4411-D975-8A13463E5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907309"/>
            <a:ext cx="5715000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24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8E8AD1-1C84-2F43-B702-083F5F4E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Hexagonal Architecture</a:t>
            </a:r>
            <a:endParaRPr lang="en-AI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Hexagonal architecture with control flow">
            <a:extLst>
              <a:ext uri="{FF2B5EF4-FFF2-40B4-BE49-F238E27FC236}">
                <a16:creationId xmlns:a16="http://schemas.microsoft.com/office/drawing/2014/main" id="{A8D88D58-ED49-22D1-05CB-FE07A060C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90412"/>
            <a:ext cx="762000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94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0A8A7-A2E8-92B9-1F80-58D802D6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</a:t>
            </a:r>
            <a:endParaRPr lang="en-AI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783878-99BE-A755-5B73-ED92C4FD4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https://www.youtube.com/watch?v=JubdZIdLQ4M</a:t>
            </a:r>
            <a:endParaRPr lang="en-US" dirty="0"/>
          </a:p>
          <a:p>
            <a:r>
              <a:rPr lang="en-US" dirty="0">
                <a:hlinkClick r:id="rId3"/>
              </a:rPr>
              <a:t>https://www.happycoders.eu/software-craftsmanship/hexagonal-architecture/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63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37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Calibri Light</vt:lpstr>
      <vt:lpstr>Tema de Office</vt:lpstr>
      <vt:lpstr>Hexagonal Architecture</vt:lpstr>
      <vt:lpstr>Layered Architecture</vt:lpstr>
      <vt:lpstr>Dependency inversion principle</vt:lpstr>
      <vt:lpstr>Hexagonal Architecture</vt:lpstr>
      <vt:lpstr>Hexagonal Architecture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Hexagonal Architecture</dc:title>
  <dc:creator>Cristian Aguilera</dc:creator>
  <cp:lastModifiedBy>Cristian Aguilera</cp:lastModifiedBy>
  <cp:revision>1</cp:revision>
  <dcterms:created xsi:type="dcterms:W3CDTF">2024-03-29T19:16:43Z</dcterms:created>
  <dcterms:modified xsi:type="dcterms:W3CDTF">2024-03-29T19:48:47Z</dcterms:modified>
</cp:coreProperties>
</file>