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ACB67-B89B-4D36-02D8-E2EF4CC0F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A5540E-BC6D-561C-4108-2EBCF133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LID4096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65DD3-F584-0C04-CFE5-0CA00616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56BA1-6EA3-ECF8-F441-34DCAC56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D2352-36FA-CCE4-7FF9-694C7D3C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35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74E0B-227E-02DB-E883-7D2EF03D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357E7C-C53B-596F-16BF-DA029F73D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6A4DA-9159-5DBD-D958-5E9F4713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13094-CE54-067D-4A0C-CCC39D3C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D2564-A13D-6E61-977E-22F5AE2A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079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B0EADF-2ECB-DC34-4FD4-C025DBBB0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9976A1-3247-7235-7EF4-646031761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23F4F8-BCC2-F482-AF59-7817A806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FFD548-FA37-B336-B954-D2622D1B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5F21C-2BD0-FABA-D8C0-0028954D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14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B52F1-E20B-D770-63C2-C81B75D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D21E4-CF4D-18A9-EACA-C8CBDC6F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457CF-661D-D6C1-5B02-A239761B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5E4E7-B8D6-CEB8-F15D-20D6C802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BC8F0-30E0-EA22-B491-A2A13A07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341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4645-BD0D-799E-B3BD-2E8C61B9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8E6AE2-355C-DDF4-948A-004D503DC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4A13D-688B-DCBF-15CD-715C4251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61B188-9E06-5ED0-D814-77010FA2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06D5A-B1B5-7C06-5639-2AA24D40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585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72B0D-FE85-051A-E29C-8F4D91EA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64548-E1D5-9515-83D4-6DF6D1C7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78AC06-823A-29BA-25DA-63BDA95D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282F88-F316-F221-1441-29C18B1F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86BFA-BD32-EB45-033B-20BCA6CF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6F01B-0D8B-E0FB-844B-6F811CDE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450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7BE98-525B-FF44-9C96-22896BF2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8DAEA4-2A51-D7AA-7DC4-B4505E1A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05CC0C-35D5-B8BE-84AD-111C9022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569967-42EC-A38E-F746-F8A986E7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B0FB31-34DA-4F85-F766-63ACF895D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C84CD6-431E-63CB-46C1-D437393E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D63C7A-4FA2-A379-F56A-B5F1278E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9EAC1A-7E2C-DBD1-8FCB-39F78A17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345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F9063-A5A2-524B-7057-A734410A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C328D2-CEFF-CB30-3FF8-FF89FFC3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8BCF5F-5695-6061-A1A2-8CF917C8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BBA44C-3F70-3DA2-C55B-E5E09948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41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CCD28E-6FBB-4C26-D8CC-94FD07A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30A481-E71F-C44B-7D2C-C7FAB160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BFE2E-72A2-3F6F-92FA-EE7F10EA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769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D2F9-FCC6-264B-676A-905D6315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CB11A-AA3E-1155-87F9-AE4E9FD3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A4E0AB-D18B-619A-6D0B-13A8CE8D2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7EB17A-59AB-6443-F76F-3FF32E33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362493-8B92-4ABF-6C40-73FFD340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D50F91-830D-D961-EEB1-9F2BEEF7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67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BC1E3-F428-EC82-C5CD-FB81B1D2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161C8D-92EF-6A60-22C9-CB373E504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9D936-D2B8-CDEE-713B-C94D5E3BA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05F6C7-9F4F-03B9-D4AD-7C170C4D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2C124D-3D3A-7CC6-B5DA-50C9A7F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B7331A-D3A0-1A1B-00AF-FD9E7B4C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36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82B1D5-4445-426C-B70E-D5469CD0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LID4096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447001-0184-79AA-4282-2E8BC921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432C9A-7EC5-4D1D-2ADC-8618E997A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6E200-7F93-45C6-88D2-E6141EDE2B2A}" type="datetimeFigureOut">
              <a:rPr lang="LID4096" smtClean="0"/>
              <a:t>06/22/2024</a:t>
            </a:fld>
            <a:endParaRPr lang="LID4096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FE1F5-E6D0-1D29-FE01-981EB5C7D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A237D-5004-3AE0-47C3-3BF13FEC8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C6B81-99E7-4BDE-BB85-39CF30677AE2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657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stackio/zstack/blob/1ac6d4c9bc4fd9d7cddbe2bd0a1801b7a1682f3d/utils/src/main/java/org/zstack/utils/MaskSensitiveInfoRewritePolicy.java#L22" TargetMode="External"/><Relationship Id="rId2" Type="http://schemas.openxmlformats.org/officeDocument/2006/relationships/hyperlink" Target="https://anytech.medium.com/log4j-2-and-annotation-processor-a-tale-of-two-plugins-325899c9ef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7B8B2-61AB-C706-B7BB-E4736C47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Mask sensitive data</a:t>
            </a:r>
            <a:endParaRPr lang="LID4096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C61505-04FD-B01F-97C7-5E70F9435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458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D7EEE-9219-E15A-7F30-D859B856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LID4096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5D4CD-05E0-8C28-AFD7-41D2B4D9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https://anytech.medium.com/log4j-2-and-annotation-processor-a-tale-of-two-plugins-325899c9ef15</a:t>
            </a:r>
            <a:endParaRPr lang="en-US" dirty="0"/>
          </a:p>
          <a:p>
            <a:r>
              <a:rPr lang="en-US" dirty="0">
                <a:hlinkClick r:id="rId3"/>
              </a:rPr>
              <a:t>https://github.com/zstackio/zstack/blob/1ac6d4c9bc4fd9d7cddbe2bd0a1801b7a1682f3d/utils/src/main/java/org/zstack/utils/MaskSensitiveInfoRewritePolicy.java#L22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610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Mask sensitive data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Aguilera</dc:creator>
  <cp:lastModifiedBy>Cristian Aguilera</cp:lastModifiedBy>
  <cp:revision>1</cp:revision>
  <dcterms:created xsi:type="dcterms:W3CDTF">2024-06-22T20:22:08Z</dcterms:created>
  <dcterms:modified xsi:type="dcterms:W3CDTF">2024-06-22T20:23:39Z</dcterms:modified>
</cp:coreProperties>
</file>