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5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007D1-6E21-42FE-D507-DFF1D1FC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E689FD-4BEF-198F-E02B-A8D5ACFED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D12EE1-AB25-C5AA-05E4-9478D995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56E9D-837A-9A34-879B-9ACCFC6E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58E3C-D243-66A9-A590-975C0147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5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1AC0-87C2-5110-C4EE-365D694E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67D166-C9D9-74E3-2BDA-AAD65D93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7C7C9-7723-3E55-12BF-B1F36C1F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E3B35-D1FB-FEB2-FFA9-986D144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4345FB-7636-6F5B-9DA5-97D8AE6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9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2B9D3-2C94-1179-9B7D-AD2473C02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2C0734-7B7B-3750-CB50-97AEE71B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0C5DD-D388-A2E5-0FAB-1F1EE5AB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6888F-1166-071E-970C-93567A84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0F5A4-F6C3-82AC-1CDD-9E79DAC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6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3F5F9-5271-A73D-712A-23131C3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771F0-535A-5EEF-2C01-9E27DC36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67BF-F656-2017-EDC2-7EA6FAA8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E0785-0412-0F1E-80DB-35DF930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954B5-8555-93D6-398D-6BA043FE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231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BF2E-971A-FEFF-117A-0A3B1AE7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7F433-3D35-68FD-A601-B60337F8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3585A-57E1-C604-DDAB-068AEEE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A491E-C36B-D35E-22BB-12A93884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C6ED7-E5E9-9419-7944-4EF28DA1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9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FAB3C-E2C6-473F-6B96-940C788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3C759-DCD5-B282-C943-5354267A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67326-7987-ADC6-954F-50280F19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C2C00-CB87-E0DF-A076-4DEFE77A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695DD-ECBB-138A-5520-E7880BA3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3F101-A769-F562-F6BE-6F31AA1F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5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AB3F2-C11B-E019-0BD3-B1C531B7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7C7AA-170C-FC7C-61DC-40139902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B36BF8-20D1-7928-EA80-4A3181A4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428F32-644C-DEF5-DB72-8F3CC12F3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6A84B2-263A-4B15-B98E-F2A914B2B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5BEB29-33E2-D9BE-218E-0CEB255B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006370-EA73-51E9-C4BF-51F93180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AA4FC0-0317-B2B4-3C1C-9392B1E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1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40D1B-2619-2DED-ACF3-C40B438C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3B2C86-7027-6E84-6C84-03E51A4A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DEEF8-7E17-9781-BE2B-85535B59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707E89-FFEF-4438-2B67-5F116BD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35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A81E58-59D3-3A1A-8788-9D188D0A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8A5824-A460-4895-5B18-525F0E9F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2F2895-324F-6E16-A5BA-9343CB7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0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72BB-564E-B73F-BC5D-103610B1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07429-5903-8000-9A35-CE2E8CB2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6B7C47-E169-63C0-1F87-307BA58F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73CCA-D5E5-9078-ABE9-316BA89C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DC9D3-C3FA-2583-5CCB-E9A97793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82C37-D403-CDB5-74EE-E8ACA0B8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37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71E6-1500-DA01-3DEE-25FA5D2F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498FD-571D-89F5-AEAD-12BD49AE5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AB8D2D-2C01-0461-1432-3E80CCABB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1EAE3A-0ECD-7CC6-91E8-DDBAB03B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1B24EB-235D-8DDC-59F9-2BC7BA6B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F6396-E2EC-B938-1B8C-E2B2A87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8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647C93-4BB3-1119-DD98-BCE47106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58F78-473B-AF4E-A7CE-54E6E1F3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ED34-E8F7-4412-4B3E-9A642428E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1678-7700-4F66-B4AA-B6AC0AA13825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26118-D546-7175-36C8-46AD17CC2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8E451-787C-2D89-E781-358F81B4D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4862-1087-48C3-92D0-80D20B262D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4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nnotations-in-jav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1B228-EEA4-F591-4751-D28957307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9071D-FD37-7ED7-0361-04E8378DE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2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91021-5418-C5FA-CF25-2BB2FFC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36B96-CB12-5D84-93D4-2EFF0F62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JDK 1.0 (1996) - no metaprogramming features</a:t>
            </a:r>
          </a:p>
          <a:p>
            <a:r>
              <a:rPr lang="en-US" dirty="0"/>
              <a:t>JDK 1.1 (1998) - </a:t>
            </a:r>
            <a:r>
              <a:rPr lang="en-US" dirty="0" err="1"/>
              <a:t>java.lang.reflect</a:t>
            </a:r>
            <a:r>
              <a:rPr lang="en-US" dirty="0"/>
              <a:t> (but only introspection)</a:t>
            </a:r>
          </a:p>
          <a:p>
            <a:r>
              <a:rPr lang="en-US" dirty="0"/>
              <a:t>JDK 1.3 (2001) - dynamic proxies classes</a:t>
            </a:r>
          </a:p>
          <a:p>
            <a:r>
              <a:rPr lang="en-US" dirty="0"/>
              <a:t>JDK 1.4 (2003) – generics</a:t>
            </a:r>
          </a:p>
          <a:p>
            <a:r>
              <a:rPr lang="en-US" dirty="0"/>
              <a:t>JDK 1.5 (2004) - annotations + annotation processing + instrumentation</a:t>
            </a:r>
          </a:p>
          <a:p>
            <a:r>
              <a:rPr lang="en-US" dirty="0"/>
              <a:t>JDK 1.6 (2006) - annotation processing part of </a:t>
            </a:r>
            <a:r>
              <a:rPr lang="en-US" dirty="0" err="1"/>
              <a:t>javac</a:t>
            </a:r>
            <a:endParaRPr lang="en-US" dirty="0"/>
          </a:p>
          <a:p>
            <a:r>
              <a:rPr lang="en-US" dirty="0"/>
              <a:t>JDK 1.7 (2011) – </a:t>
            </a:r>
            <a:r>
              <a:rPr lang="en-US" dirty="0" err="1"/>
              <a:t>invokedynamic</a:t>
            </a:r>
            <a:endParaRPr lang="en-US" dirty="0"/>
          </a:p>
          <a:p>
            <a:r>
              <a:rPr lang="en-US" dirty="0"/>
              <a:t>JDK 1.8 (2012) -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1950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6376-7D9D-9437-C204-12F8FB19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B4C4F-E335-BF31-73DB-0C5974D7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Dynamic Proxy</a:t>
            </a:r>
          </a:p>
          <a:p>
            <a:r>
              <a:rPr lang="en-US" dirty="0"/>
              <a:t>Agent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0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F0BB-FAB4-CE34-0705-DE4B7909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67E30-2ABB-3265-CE6C-E75E2257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CO" dirty="0" err="1">
                <a:hlinkClick r:id="rId2"/>
              </a:rPr>
              <a:t>GeeksForGeeks</a:t>
            </a:r>
            <a:endParaRPr lang="es-CO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7453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89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Metaprogramming</vt:lpstr>
      <vt:lpstr>History</vt:lpstr>
      <vt:lpstr>Content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Metaprograming</dc:title>
  <dc:creator>Cristian Aguilera</dc:creator>
  <cp:lastModifiedBy>Cristian Aguilera</cp:lastModifiedBy>
  <cp:revision>8</cp:revision>
  <dcterms:created xsi:type="dcterms:W3CDTF">2023-02-26T05:29:30Z</dcterms:created>
  <dcterms:modified xsi:type="dcterms:W3CDTF">2023-03-19T22:41:01Z</dcterms:modified>
</cp:coreProperties>
</file>