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0" r:id="rId6"/>
    <p:sldId id="272" r:id="rId7"/>
    <p:sldId id="268" r:id="rId8"/>
    <p:sldId id="269" r:id="rId9"/>
    <p:sldId id="271" r:id="rId10"/>
    <p:sldId id="273" r:id="rId11"/>
    <p:sldId id="274" r:id="rId12"/>
    <p:sldId id="275" r:id="rId13"/>
    <p:sldId id="257" r:id="rId14"/>
    <p:sldId id="258" r:id="rId15"/>
    <p:sldId id="261" r:id="rId16"/>
    <p:sldId id="259" r:id="rId17"/>
    <p:sldId id="260" r:id="rId18"/>
    <p:sldId id="276" r:id="rId1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22E79D-20A9-4745-A20A-3F8BD2710C45}" v="82" dt="2023-01-16T22:36:43.8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60A9CF-822E-905A-5598-CE6596A61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B6E489-D6FF-5C61-FF85-33340D7266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8DB42D-D834-6660-EF97-7B7E3835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C360-A6E6-4366-BA94-8B41F5EA4072}" type="datetimeFigureOut">
              <a:rPr lang="es-CO" smtClean="0"/>
              <a:t>19/03/2023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9EAC0E-4448-CC5E-6CBD-1B78F3F8D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81E5E6-A3BF-4B91-367A-AB0C8F1B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49A01-D597-425D-93E9-7D0120FE97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6363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F165BB-A510-7466-B508-C8A68EC6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550FEE0-F9B5-B4AC-123D-C2F4E4317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28D5B2-57AA-0ED8-C3A8-94A7A2E91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C360-A6E6-4366-BA94-8B41F5EA4072}" type="datetimeFigureOut">
              <a:rPr lang="es-CO" smtClean="0"/>
              <a:t>19/03/2023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0AFF12-2494-1877-BF6A-F0F420857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C487C9-CFFE-C8A0-EBC5-1526DE67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49A01-D597-425D-93E9-7D0120FE97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6401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929B1D0-EA35-CFDB-0E5C-CAE346C417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13F921A-A1A9-F612-E33D-B020FD5AA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286361-11AF-634E-17EF-BA456AA80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C360-A6E6-4366-BA94-8B41F5EA4072}" type="datetimeFigureOut">
              <a:rPr lang="es-CO" smtClean="0"/>
              <a:t>19/03/2023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2E60AC-0A8B-F8A6-3F70-B5C7F40E4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F797C3-9F52-D02F-EB83-18E7B74A9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49A01-D597-425D-93E9-7D0120FE97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6585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37F629-E249-EFE8-138F-0E8C699D3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E2BC22-FF23-7F1A-A579-253B4F2BF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00178E-6266-A393-77BE-C916ABC51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C360-A6E6-4366-BA94-8B41F5EA4072}" type="datetimeFigureOut">
              <a:rPr lang="es-CO" smtClean="0"/>
              <a:t>19/03/2023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B55223-55C0-570E-5DF1-F78A54172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5AD994-F44F-C8FF-2706-0A9C82EB9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49A01-D597-425D-93E9-7D0120FE97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0961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4BA2A0-16F8-B514-D7C9-FA25D374B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EB0560-B81F-B3BD-A4B3-EDD51670E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9DA80A-456F-DF3A-7B00-BC5A325C0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C360-A6E6-4366-BA94-8B41F5EA4072}" type="datetimeFigureOut">
              <a:rPr lang="es-CO" smtClean="0"/>
              <a:t>19/03/2023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807D8E-D8BC-8653-825B-D7C5D672A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26BAC3-66AF-1E75-60F2-6CC0F80FD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49A01-D597-425D-93E9-7D0120FE97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2937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BAEFCA-BEC5-15BF-5A90-E7D182121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D226FE-CB26-E1D6-C89F-8156BD29A5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CFDF4E4-5D7C-B491-7317-E5CE8232F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2B5C619-455D-0BB4-EBED-4716D51B2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C360-A6E6-4366-BA94-8B41F5EA4072}" type="datetimeFigureOut">
              <a:rPr lang="es-CO" smtClean="0"/>
              <a:t>19/03/2023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513587-407E-D950-E972-E375FC28B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2CF64B-F952-2BBF-6610-004D601E9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49A01-D597-425D-93E9-7D0120FE97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6818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F44331-44C4-AB75-BF3B-82A0A8D4B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5F64E4-62C2-BAAE-CC84-451489FFF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BB1AD5-11CF-A592-2EEF-B89E84295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09D87AE-8518-FB5E-D00F-A25604FAEB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DDFE56D-EFA9-4401-9A6F-7B45C76799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C9420C9-3C63-2E43-7C80-F427FF10A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C360-A6E6-4366-BA94-8B41F5EA4072}" type="datetimeFigureOut">
              <a:rPr lang="es-CO" smtClean="0"/>
              <a:t>19/03/2023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28D348C-6CBE-AACA-A168-2513C356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8667FA9-26F6-7F8D-66D9-356A165B8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49A01-D597-425D-93E9-7D0120FE97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531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7DAA96-DE92-4708-0300-1DDEABF10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E34960C-BA18-2113-A4B3-24A449ABC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C360-A6E6-4366-BA94-8B41F5EA4072}" type="datetimeFigureOut">
              <a:rPr lang="es-CO" smtClean="0"/>
              <a:t>19/03/2023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D24046B-AAF4-DA0D-0E64-EC96837BF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C47B09C-12E3-50DB-C07B-0F124961F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49A01-D597-425D-93E9-7D0120FE97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5659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DDBCD68-C45C-8BBC-CC9A-5B30DFC0A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C360-A6E6-4366-BA94-8B41F5EA4072}" type="datetimeFigureOut">
              <a:rPr lang="es-CO" smtClean="0"/>
              <a:t>19/03/2023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BA8E1A6-ACC1-889A-FCB0-F62101C73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0CD8D12-2299-BDDC-7686-F1AF61361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49A01-D597-425D-93E9-7D0120FE97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307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C75EB3-D575-2278-058C-EC70990C6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4A71DC-45A7-CBE5-B6D2-6090764EF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BB405F5-5DB0-9B65-EB52-480FCEAE9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E3FA29-2001-0188-335D-229867C0A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C360-A6E6-4366-BA94-8B41F5EA4072}" type="datetimeFigureOut">
              <a:rPr lang="es-CO" smtClean="0"/>
              <a:t>19/03/2023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A6E9EE-35F0-D5C0-3A0F-22527B21F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D76A66-9D4B-8AAC-2E14-F10592E5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49A01-D597-425D-93E9-7D0120FE97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1763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E21EE-3700-7F7F-2915-54DD7F588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A31548F-B1D9-8365-AB14-088B395799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C59420-10FA-0274-62C9-28D02E186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427E2B6-402F-3D46-A6D7-CC307FB2A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C360-A6E6-4366-BA94-8B41F5EA4072}" type="datetimeFigureOut">
              <a:rPr lang="es-CO" smtClean="0"/>
              <a:t>19/03/2023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080A8E-8E4A-870B-5F83-D061FBEDF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652FFF-98E3-7209-F457-F8C4BF9BC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49A01-D597-425D-93E9-7D0120FE97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5129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B54B2B7-5D09-BB6D-BEB9-09D05302A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21972A-1B23-29C2-70CB-60704C6C4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69AE61-335A-8777-22EA-07CBE2302E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CC360-A6E6-4366-BA94-8B41F5EA4072}" type="datetimeFigureOut">
              <a:rPr lang="es-CO" smtClean="0"/>
              <a:t>19/03/2023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BEA9DD-A21C-A1B8-0CE1-ED1909CB46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66ED3E-5D6C-6F5A-492A-723B905BD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49A01-D597-425D-93E9-7D0120FE97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4856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404EEB-8340-C8F6-7A80-E225BD9C76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err="1"/>
              <a:t>Mutability</a:t>
            </a:r>
            <a:r>
              <a:rPr lang="es-CO" dirty="0"/>
              <a:t> &amp; </a:t>
            </a:r>
            <a:r>
              <a:rPr lang="es-CO" dirty="0" err="1"/>
              <a:t>Immutability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3A0DE0-2E4B-14D4-DC21-6CFA12CB54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 Java</a:t>
            </a: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1393141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6F4D35-50EF-E511-A628-89B47E069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Pass-by-Value</a:t>
            </a:r>
          </a:p>
        </p:txBody>
      </p:sp>
      <p:pic>
        <p:nvPicPr>
          <p:cNvPr id="2050" name="Picture 2" descr="baeldung - pass by value - passing primitives">
            <a:extLst>
              <a:ext uri="{FF2B5EF4-FFF2-40B4-BE49-F238E27FC236}">
                <a16:creationId xmlns:a16="http://schemas.microsoft.com/office/drawing/2014/main" id="{BA5DD6C0-752D-2A30-EBCD-AADED0D7E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60109" y="1845426"/>
            <a:ext cx="9468729" cy="445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072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B83C0D-0C4E-521A-4E09-1FD258F2E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Pass-by-Reference</a:t>
            </a:r>
          </a:p>
        </p:txBody>
      </p:sp>
      <p:pic>
        <p:nvPicPr>
          <p:cNvPr id="1028" name="Picture 4" descr="baeldung - pass by value - passing primitives - before method ca">
            <a:extLst>
              <a:ext uri="{FF2B5EF4-FFF2-40B4-BE49-F238E27FC236}">
                <a16:creationId xmlns:a16="http://schemas.microsoft.com/office/drawing/2014/main" id="{F0FC803E-B493-3A8F-02BE-84C5AF792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28095" y="2171806"/>
            <a:ext cx="5828261" cy="373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aeldung - pass by value - passing primitives - initial">
            <a:extLst>
              <a:ext uri="{FF2B5EF4-FFF2-40B4-BE49-F238E27FC236}">
                <a16:creationId xmlns:a16="http://schemas.microsoft.com/office/drawing/2014/main" id="{14E6CC4F-12F1-222A-709A-76019E49F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6214" y="2725725"/>
            <a:ext cx="5828261" cy="2914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080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F2F190-F644-3945-7B2A-F61D290D9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398F7AF-F602-D6DE-0251-DABE4E368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368" y="1953014"/>
            <a:ext cx="7217264" cy="432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42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F3F9DB-0ABA-38FB-EC69-B8352E23A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Shallow copying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03851D2-CFB9-6930-50FA-ABFF03B0E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1938316"/>
            <a:ext cx="10512547" cy="426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615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0F4D1B-B44D-9992-698F-A01467725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Deep copying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90E6660-810F-8F68-461A-6926823F3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1905493"/>
            <a:ext cx="10512547" cy="4330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679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659A2D-7DFB-7A36-5EEA-80F003DB0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Persistent Data Structures</a:t>
            </a:r>
          </a:p>
        </p:txBody>
      </p:sp>
      <p:pic>
        <p:nvPicPr>
          <p:cNvPr id="4" name="Imagen 3" descr="Gráfico&#10;&#10;Descripción generada automáticamente">
            <a:extLst>
              <a:ext uri="{FF2B5EF4-FFF2-40B4-BE49-F238E27FC236}">
                <a16:creationId xmlns:a16="http://schemas.microsoft.com/office/drawing/2014/main" id="{CB944494-E183-2211-C234-8FABE8322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143" y="1863801"/>
            <a:ext cx="10387712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0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9374D-2EF1-78FC-7B99-24E2D7CC1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Immutability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1B2685-FF7C-DEDA-1E05-A996398E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Immutable data are data whose state cannot be modified after they are created. This contrasts with mutable data, which can be modified after they are created.</a:t>
            </a:r>
          </a:p>
        </p:txBody>
      </p:sp>
    </p:spTree>
    <p:extLst>
      <p:ext uri="{BB962C8B-B14F-4D97-AF65-F5344CB8AC3E}">
        <p14:creationId xmlns:p14="http://schemas.microsoft.com/office/powerpoint/2010/main" val="893211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4DBE0-C2CF-1CD2-6227-05E1F74A2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5B46E3-84DA-F620-BEE7-21B4C41EE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Primitive</a:t>
            </a:r>
          </a:p>
          <a:p>
            <a:r>
              <a:rPr lang="en-US" dirty="0"/>
              <a:t>Array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Function</a:t>
            </a:r>
          </a:p>
          <a:p>
            <a:r>
              <a:rPr lang="en-US" dirty="0"/>
              <a:t>Class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85249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0C40CB-EF7B-0A27-50AF-5DDD73DC2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Primitive types</a:t>
            </a:r>
          </a:p>
        </p:txBody>
      </p:sp>
      <p:pic>
        <p:nvPicPr>
          <p:cNvPr id="5122" name="Picture 2" descr="CS primitive types">
            <a:extLst>
              <a:ext uri="{FF2B5EF4-FFF2-40B4-BE49-F238E27FC236}">
                <a16:creationId xmlns:a16="http://schemas.microsoft.com/office/drawing/2014/main" id="{33A01E52-19DC-F249-C71C-CC63D28E9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56151" y="1845426"/>
            <a:ext cx="7876644" cy="445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951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 descr="CS primitive types">
            <a:extLst>
              <a:ext uri="{FF2B5EF4-FFF2-40B4-BE49-F238E27FC236}">
                <a16:creationId xmlns:a16="http://schemas.microsoft.com/office/drawing/2014/main" id="{61B984A9-57BC-3A11-1BEC-01E9E8583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1844675"/>
            <a:ext cx="4862513" cy="44497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S primitive types">
            <a:extLst>
              <a:ext uri="{FF2B5EF4-FFF2-40B4-BE49-F238E27FC236}">
                <a16:creationId xmlns:a16="http://schemas.microsoft.com/office/drawing/2014/main" id="{71492310-5A74-9408-F230-08457416F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088" y="1844675"/>
            <a:ext cx="4538663" cy="44497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7FA686C-7449-12B0-A83F-1698E53FF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Array &amp; Object</a:t>
            </a:r>
          </a:p>
        </p:txBody>
      </p:sp>
    </p:spTree>
    <p:extLst>
      <p:ext uri="{BB962C8B-B14F-4D97-AF65-F5344CB8AC3E}">
        <p14:creationId xmlns:p14="http://schemas.microsoft.com/office/powerpoint/2010/main" val="3657130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580520-8706-A286-F5A8-33DBCD691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final</a:t>
            </a:r>
            <a:endParaRPr lang="es-CO" dirty="0"/>
          </a:p>
        </p:txBody>
      </p:sp>
      <p:pic>
        <p:nvPicPr>
          <p:cNvPr id="1026" name="Picture 2" descr="final Keyword in Java - GeeksforGeeks">
            <a:extLst>
              <a:ext uri="{FF2B5EF4-FFF2-40B4-BE49-F238E27FC236}">
                <a16:creationId xmlns:a16="http://schemas.microsoft.com/office/drawing/2014/main" id="{52C2F85E-0240-6812-2E00-3B9C6B528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30375"/>
            <a:ext cx="9525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91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185D76-364F-21B9-D512-C8A56618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problem with mutable data?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ECDBA3-A6E4-D0F3-79C4-92DA71616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Side causes &amp; Side effects</a:t>
            </a:r>
          </a:p>
          <a:p>
            <a:r>
              <a:rPr lang="en-US" dirty="0"/>
              <a:t>Thread safe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20382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51007-6FFE-41DE-37C8-2BC49C08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Effect</a:t>
            </a:r>
            <a:endParaRPr lang="es-CO" dirty="0"/>
          </a:p>
        </p:txBody>
      </p:sp>
      <p:pic>
        <p:nvPicPr>
          <p:cNvPr id="2050" name="Picture 2" descr="Side effects · Practicalli Clojure">
            <a:extLst>
              <a:ext uri="{FF2B5EF4-FFF2-40B4-BE49-F238E27FC236}">
                <a16:creationId xmlns:a16="http://schemas.microsoft.com/office/drawing/2014/main" id="{C95158D7-A02C-61F5-8CDE-2F261E6B9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062" y="1690688"/>
            <a:ext cx="4481093" cy="373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C80AC108-B50C-C507-086A-A8BCEA918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8974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When the function changes the state of a variable outside its scope.</a:t>
            </a:r>
          </a:p>
          <a:p>
            <a:endParaRPr lang="en-US" sz="2000" b="1" dirty="0"/>
          </a:p>
          <a:p>
            <a:r>
              <a:rPr lang="en-US" sz="2000" b="1" dirty="0"/>
              <a:t>Side Causes </a:t>
            </a:r>
            <a:r>
              <a:rPr lang="en-US" sz="2000" dirty="0"/>
              <a:t>– occurs when the rest of the system changes the behavior or the state of the function.</a:t>
            </a:r>
          </a:p>
          <a:p>
            <a:r>
              <a:rPr lang="en-US" sz="2000" b="1" dirty="0"/>
              <a:t>Side Effects </a:t>
            </a:r>
            <a:r>
              <a:rPr lang="en-US" sz="2000" dirty="0"/>
              <a:t>– occurs when the function affects the rest of </a:t>
            </a:r>
            <a:r>
              <a:rPr lang="en-US" sz="2000"/>
              <a:t>the system.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2893761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7F6B84-6D3E-7AFA-6243-D6AD5C52F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safe 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58BB9C-3370-66ED-2C4D-63503640A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Immutability. Make the shared variables </a:t>
            </a:r>
            <a:r>
              <a:rPr lang="en-US" dirty="0" err="1"/>
              <a:t>unreassignable</a:t>
            </a:r>
            <a:r>
              <a:rPr lang="en-US" dirty="0"/>
              <a:t> or the shared data immutable.</a:t>
            </a:r>
          </a:p>
        </p:txBody>
      </p:sp>
    </p:spTree>
    <p:extLst>
      <p:ext uri="{BB962C8B-B14F-4D97-AF65-F5344CB8AC3E}">
        <p14:creationId xmlns:p14="http://schemas.microsoft.com/office/powerpoint/2010/main" val="1800798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F06FD2EF35F9346B34AEBA73D1F6DCF" ma:contentTypeVersion="2" ma:contentTypeDescription="Crear nuevo documento." ma:contentTypeScope="" ma:versionID="6280b2081744229d94085dd024aaa7c0">
  <xsd:schema xmlns:xsd="http://www.w3.org/2001/XMLSchema" xmlns:xs="http://www.w3.org/2001/XMLSchema" xmlns:p="http://schemas.microsoft.com/office/2006/metadata/properties" xmlns:ns3="df4812f9-6e8a-48c5-8d8d-4751d1f1291f" targetNamespace="http://schemas.microsoft.com/office/2006/metadata/properties" ma:root="true" ma:fieldsID="0faf73d741cf3215a6a6b6703ff2fab6" ns3:_="">
    <xsd:import namespace="df4812f9-6e8a-48c5-8d8d-4751d1f1291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4812f9-6e8a-48c5-8d8d-4751d1f129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E4DEE82-7FE7-463C-B78B-4B6C67809E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4812f9-6e8a-48c5-8d8d-4751d1f129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6318B4E-CB7E-411A-B692-366852B186E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4A11453-796A-494F-BA54-62B5F5E4561D}">
  <ds:schemaRefs>
    <ds:schemaRef ds:uri="http://schemas.microsoft.com/office/2006/documentManagement/types"/>
    <ds:schemaRef ds:uri="http://purl.org/dc/terms/"/>
    <ds:schemaRef ds:uri="http://purl.org/dc/elements/1.1/"/>
    <ds:schemaRef ds:uri="http://purl.org/dc/dcmitype/"/>
    <ds:schemaRef ds:uri="df4812f9-6e8a-48c5-8d8d-4751d1f1291f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2357</TotalTime>
  <Words>138</Words>
  <Application>Microsoft Office PowerPoint</Application>
  <PresentationFormat>Panorámica</PresentationFormat>
  <Paragraphs>29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de Office</vt:lpstr>
      <vt:lpstr>Mutability &amp; Immutability</vt:lpstr>
      <vt:lpstr>Immutability</vt:lpstr>
      <vt:lpstr>Data type</vt:lpstr>
      <vt:lpstr>Primitive types</vt:lpstr>
      <vt:lpstr>Array &amp; Object</vt:lpstr>
      <vt:lpstr>Keyword final</vt:lpstr>
      <vt:lpstr>What is the problem with mutable data?</vt:lpstr>
      <vt:lpstr>Side Effect</vt:lpstr>
      <vt:lpstr>Thread safe </vt:lpstr>
      <vt:lpstr>Pass-by-Value</vt:lpstr>
      <vt:lpstr>Pass-by-Reference</vt:lpstr>
      <vt:lpstr>Copying</vt:lpstr>
      <vt:lpstr>Shallow copying</vt:lpstr>
      <vt:lpstr>Deep copying</vt:lpstr>
      <vt:lpstr>Persistent Data Structures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Mutability &amp; Immutability</dc:title>
  <dc:creator>Cristian Aguilera</dc:creator>
  <cp:lastModifiedBy>Cristian Aguilera</cp:lastModifiedBy>
  <cp:revision>2</cp:revision>
  <dcterms:created xsi:type="dcterms:W3CDTF">2022-12-21T20:20:58Z</dcterms:created>
  <dcterms:modified xsi:type="dcterms:W3CDTF">2023-03-19T21:50:35Z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0x0101003F06FD2EF35F9346B34AEBA73D1F6DCF</vt:lpwstr>
  </property>
</Properties>
</file>