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A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0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B2792-BD72-78F4-6BEC-281E00792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AFF72E-3C60-BCA3-8B9C-6804C3BD8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A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2D9C49-BC70-FED0-7896-38ECF56B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9F3D-41DC-4588-B2EE-B29F10B55A83}" type="datetimeFigureOut">
              <a:rPr lang="en-AI" smtClean="0"/>
              <a:t>27/03/2024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7A372-A701-29DC-4A7E-C2113286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A7983D-0B75-2721-9D4F-6281C1C2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21752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C498F-53C9-AE80-C2E5-869BDF39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2DAE04-885E-2D12-E681-7CB040D34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1A301F-4B60-FA43-4917-CBE0379D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9F3D-41DC-4588-B2EE-B29F10B55A83}" type="datetimeFigureOut">
              <a:rPr lang="en-AI" smtClean="0"/>
              <a:t>27/03/2024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908155-190A-9843-369F-B84A73AA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4A2DCF-9D10-0E83-A372-53E537BD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70476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F6A2E8-4505-0EB3-79A4-8BCE12A1D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5281D2-6C0E-8AE6-6C5D-57D9D34DF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94DE0B-FDB7-5F8D-8737-C3BDCDFF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9F3D-41DC-4588-B2EE-B29F10B55A83}" type="datetimeFigureOut">
              <a:rPr lang="en-AI" smtClean="0"/>
              <a:t>27/03/2024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1D8A11-9B93-02F1-9CB1-24825976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A639D2-7D63-197C-E90B-BE048BED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79973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CE0C1-AF08-F1FB-2BA5-768CE367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383E9B-9628-F708-1A39-706BD0D6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2C11BE-D271-5760-BF56-A4E74ED7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9F3D-41DC-4588-B2EE-B29F10B55A83}" type="datetimeFigureOut">
              <a:rPr lang="en-AI" smtClean="0"/>
              <a:t>27/03/2024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774414-CCDA-CAEF-FF5F-B4203BFA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0DDA42-9B99-A801-CA50-16633860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161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83643-0CBC-C49B-DC39-C6535F46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E5D38F-0BDC-E67C-53B2-011B52B98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F0715-0AE8-5A7F-BBD4-AACF5216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9F3D-41DC-4588-B2EE-B29F10B55A83}" type="datetimeFigureOut">
              <a:rPr lang="en-AI" smtClean="0"/>
              <a:t>27/03/2024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ABA00-7AE1-7DCC-581F-7A25E2D0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DFC7F-ACAE-B983-30D1-FE5628E9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51419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B45CD-5557-5611-B924-DDABAD2E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DD3005-04E5-B37C-9B54-9D3654B9A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0B2A0D-280A-DAB5-012F-E03C01F88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97267A-1879-FF2D-196B-76A66F04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9F3D-41DC-4588-B2EE-B29F10B55A83}" type="datetimeFigureOut">
              <a:rPr lang="en-AI" smtClean="0"/>
              <a:t>27/03/2024</a:t>
            </a:fld>
            <a:endParaRPr lang="en-A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71B3A1-4793-36A2-48F7-077CAC40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E6C84F-422D-F075-F0C8-9D4E0F4D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04483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51B29-FE90-5EC4-6ECB-5438F3F0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EB3789-CD66-9F79-E914-B2005A9D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390E7B-2DCA-270B-A69B-45D53575A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7F17CE-4751-5707-3538-43532FE5A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D6D7D7-5887-03A7-1E2D-20E33AB30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28553F-12A4-3875-7CF1-750EC7D6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9F3D-41DC-4588-B2EE-B29F10B55A83}" type="datetimeFigureOut">
              <a:rPr lang="en-AI" smtClean="0"/>
              <a:t>27/03/2024</a:t>
            </a:fld>
            <a:endParaRPr lang="en-AI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D9E57F-0A54-40B3-6BF8-F72F4572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CBB680-A943-D565-A13E-CC73CE99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08043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E6652-9E57-6F34-E6AB-16F5ADF9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0517ED-29F9-73EA-85A2-B7BD173B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9F3D-41DC-4588-B2EE-B29F10B55A83}" type="datetimeFigureOut">
              <a:rPr lang="en-AI" smtClean="0"/>
              <a:t>27/03/2024</a:t>
            </a:fld>
            <a:endParaRPr lang="en-AI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9DE06C-32AC-F952-3A28-CF50E415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BFF99F-0B04-09A3-34F8-A1B181BD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28238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D4E6FE1-6BB0-32C2-FF8A-3F58996F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9F3D-41DC-4588-B2EE-B29F10B55A83}" type="datetimeFigureOut">
              <a:rPr lang="en-AI" smtClean="0"/>
              <a:t>27/03/2024</a:t>
            </a:fld>
            <a:endParaRPr lang="en-AI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B225F5-090D-A185-E6C8-2368DB42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5A034C-D3ED-1CC7-D7EB-1D2D5534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06565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A49BB-5C79-BFB7-B884-7A564ECF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3E2531-704E-319B-3007-6AD5A4BEF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B28FC2-660D-0A06-8456-57AFF5AEF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98238D-83B7-3A23-073E-F4440FC2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9F3D-41DC-4588-B2EE-B29F10B55A83}" type="datetimeFigureOut">
              <a:rPr lang="en-AI" smtClean="0"/>
              <a:t>27/03/2024</a:t>
            </a:fld>
            <a:endParaRPr lang="en-A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D78746-A603-D96B-6612-62B24246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423432-653F-D912-692F-2E636B69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50668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91C83-2D26-4F94-3C0E-4AB2DA8C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BA490B-A073-E8D7-C2ED-C133A4A9A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08948D-8C9E-975A-04A7-C92C5503A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29DA44-DF38-290E-19E9-0E157C78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9F3D-41DC-4588-B2EE-B29F10B55A83}" type="datetimeFigureOut">
              <a:rPr lang="en-AI" smtClean="0"/>
              <a:t>27/03/2024</a:t>
            </a:fld>
            <a:endParaRPr lang="en-A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E933D0-22F8-4119-9F64-B99A6BB9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646A9D-FF04-55B9-92DC-D5BB8B28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95083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6E64DB-DCB4-DEE9-4CB8-E9CD4264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F1707C-E38F-3E77-5996-C0149C03C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4889FC-A857-2DD0-6E5A-20AE3352E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9A9F3D-41DC-4588-B2EE-B29F10B55A83}" type="datetimeFigureOut">
              <a:rPr lang="en-AI" smtClean="0"/>
              <a:t>27/03/2024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4FF59A-0508-1523-ADF7-CC5CCD86B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205B3A-D7EB-7F78-B53C-E5D754C9B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18AEC1-82A6-41DA-970A-BFA01B5C34C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77108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paysafe-bulgaria/improving-microservice-resilience-with-resilience4j-ceda379505f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D2137-FB8B-B765-6875-AD241C372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Resilience</a:t>
            </a:r>
            <a:endParaRPr lang="en-AI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26D162-7C96-23B0-D219-8A1EA8EE2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I" dirty="0"/>
          </a:p>
        </p:txBody>
      </p:sp>
    </p:spTree>
    <p:extLst>
      <p:ext uri="{BB962C8B-B14F-4D97-AF65-F5344CB8AC3E}">
        <p14:creationId xmlns:p14="http://schemas.microsoft.com/office/powerpoint/2010/main" val="28819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E604-6D87-0995-9467-AB3D38E4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Reference</a:t>
            </a:r>
            <a:endParaRPr lang="en-AI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97E06-B79A-A628-6408-BA9E74E6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https://medium.com/paysafe-bulgaria/improving-microservice-resilience-with-resilience4j-ceda379505ff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I" dirty="0"/>
          </a:p>
        </p:txBody>
      </p:sp>
    </p:spTree>
    <p:extLst>
      <p:ext uri="{BB962C8B-B14F-4D97-AF65-F5344CB8AC3E}">
        <p14:creationId xmlns:p14="http://schemas.microsoft.com/office/powerpoint/2010/main" val="205979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4371B-50CD-24D7-69A3-B895ACB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Problem</a:t>
            </a:r>
            <a:endParaRPr lang="en-AI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817569-303C-96AD-C52F-471E0C52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Currently, I have a State Machine that reads records from a file and then sends them as messages to a queue. These messages are consumed by microservice A, which communicates with another microservice B through a Rest API. The problem arises when microservice B is overwhelmed by the number of requests and does not have enough resources to respond to all of them. Although service B attempts to scale to meet the demand, this process takes approximately 1 minute, during which some of the records that were intended to be processed are lost.</a:t>
            </a:r>
            <a:endParaRPr lang="en-AI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0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CBD29-2B28-1AEE-287E-E9097177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Retry</a:t>
            </a:r>
            <a:endParaRPr lang="en-AI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40E2A9-009F-86D2-BC4E-7619B3397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886075"/>
            <a:ext cx="6667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56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9FFA3-C5E9-42EF-E041-DF75B28D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Timeout</a:t>
            </a:r>
            <a:endParaRPr lang="en-AI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BACD45-A036-D245-1417-3ACC85BFE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771775"/>
            <a:ext cx="6858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2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0621A-4046-A0CF-5341-2C42D0A5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Rate Limiter</a:t>
            </a:r>
            <a:endParaRPr lang="en-AI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14AD6C-2666-92F6-EF70-F0181029F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124075"/>
            <a:ext cx="6667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32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98C17-98DD-5D4D-E580-05211150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Circuit Breaker</a:t>
            </a:r>
            <a:endParaRPr lang="en-AI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8FB24B-CB58-1E34-938A-819D9DE30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162175"/>
            <a:ext cx="66675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03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201BD-7D5D-9005-9A99-A224EF25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Bulkhead</a:t>
            </a:r>
            <a:endParaRPr lang="en-AI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FC3297-995D-20A9-3795-CD965CA00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185988"/>
            <a:ext cx="66675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7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DEED3-E5FD-5D12-AC5B-361B9378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Cache</a:t>
            </a:r>
            <a:endParaRPr lang="en-AI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83A3FB-53F4-50FC-F86D-3FE56AF75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095500"/>
            <a:ext cx="66675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37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42BD5-9A70-6874-D17A-DB3D8ECF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Asynchronous Processing</a:t>
            </a:r>
            <a:endParaRPr lang="en-AI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DA30C0E-F0ED-89F3-0B74-436754E5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481263"/>
            <a:ext cx="6667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953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123</Words>
  <Application>Microsoft Office PowerPoint</Application>
  <PresentationFormat>Panorámica</PresentationFormat>
  <Paragraphs>12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 Light</vt:lpstr>
      <vt:lpstr>Tema de Office</vt:lpstr>
      <vt:lpstr>Resilience</vt:lpstr>
      <vt:lpstr>Problem</vt:lpstr>
      <vt:lpstr>Retry</vt:lpstr>
      <vt:lpstr>Timeout</vt:lpstr>
      <vt:lpstr>Rate Limiter</vt:lpstr>
      <vt:lpstr>Circuit Breaker</vt:lpstr>
      <vt:lpstr>Bulkhead</vt:lpstr>
      <vt:lpstr>Cache</vt:lpstr>
      <vt:lpstr>Asynchronous Processing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Resilience</dc:title>
  <dc:creator>Cristian Aguilera</dc:creator>
  <cp:lastModifiedBy>Cristian Aguilera</cp:lastModifiedBy>
  <cp:revision>2</cp:revision>
  <dcterms:created xsi:type="dcterms:W3CDTF">2024-03-24T23:46:36Z</dcterms:created>
  <dcterms:modified xsi:type="dcterms:W3CDTF">2024-03-28T01:24:40Z</dcterms:modified>
</cp:coreProperties>
</file>