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70" r:id="rId7"/>
    <p:sldId id="269" r:id="rId8"/>
    <p:sldId id="262" r:id="rId9"/>
    <p:sldId id="263" r:id="rId10"/>
    <p:sldId id="265" r:id="rId11"/>
    <p:sldId id="271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E9BB5-414A-3D3F-89D4-0A303FD16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E79FFE-DAF8-20D2-F8ED-FA93908E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02EA2-3078-F97B-CCE4-D7BF623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73933-7A61-4217-78DB-C6DDB479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499247-6A25-7B1B-D051-7C7E05F8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46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5FF4D-89EE-D449-879E-1C11FF5A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DD3A5B-E19C-F00B-29DC-7BCA171EB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96D4F-BF9D-5233-EE76-F8C92C53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E2DA4A-9710-F4EA-C5A3-64DA2383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0EB60-BD3B-FD1E-E7EC-33D3728F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1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64D2D6-A3E8-2262-8C97-EA83ED81A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6672E0-D643-19D7-01DE-16E32D2B6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FFE81-D73B-EF56-0E6D-BF424358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7D06D-D846-BFD8-A613-C0CC48B1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3905F-0D10-F71C-FCC5-00753180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88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A8600-ED56-B020-BAD5-16F6A5D4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5602C-5F5C-A025-F431-1D5F0856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A1525-B6E9-0945-9072-5E8442DC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686D7E-22ED-6ECB-4325-C5539924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F477D-710A-720B-B4C5-3BCA44D6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89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F86B7-8FF1-A3F1-D3F6-34939A1A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D083EA-0FE8-30AC-778C-FE42717E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99B37-5DBF-58E6-69F9-700CC7B8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5EA6D-107E-A76F-BAAE-D709929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B9380-92AC-42EC-7865-5A29EBB1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22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CD23-EE93-C5AD-9AA6-C3444097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0E7C5-66DC-671D-679B-D425B24B9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B59F8D-CF62-78B1-9798-0A715AC7E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82A78C-5435-AB7C-43B0-B8E4D94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3C4D21-7A37-2E4B-B68E-671500B0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9831B6-B1B8-4D02-D00F-3D48EAF7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76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D0634-E1ED-AEE7-E8F3-BD480E2E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AAC98F-B628-86EA-6AEB-23886CE0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674A34-8922-E0B5-BD27-EAB18AD0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1E2D92-8331-E69A-EDC4-C9B9A5BF2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4F9FA2-D82D-D113-B741-0BCD45D8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C5C05-4317-1660-D7EA-77059BBF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BDBAEA-34FA-3B0E-56A3-873CF563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7F4DFD-2027-985A-B85C-6439276C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399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70C1E-08B9-65E7-BB9B-FFAC9E64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4773D7-0D82-6B39-0C60-0A38A60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E0B679-74BC-113C-49A8-2138554E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74867B-64D1-D182-D14A-D45CEA66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A77CF1-3541-C8AD-2567-FA0A47FE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1986DC-3DD1-0E6E-4F5B-E42DB2BA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2AB4CD-CD5F-3C9E-CBB4-3127E023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9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7C321-6356-D31E-4B53-B02A1703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3B785-A253-CAAF-E7D6-93573BA5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00B6F3-2892-30BB-C3FB-06496E2F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DBE75-50FB-9444-EF0F-817CF3AA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959BF-471A-70CE-D735-D00D46E9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2A417-2A28-6913-5E4A-FA96F6A1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62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DFF29-A6E6-767B-B0BB-ED4B1B34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450BD0-2F11-7D7E-331C-5668F035D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A26571-0E67-1321-4EE6-F9451A0D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499F4-EE01-A13D-0819-5111A869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357DD1-208A-A687-04D0-E1B29253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DEEF4B-0699-A127-AA70-4A97800E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34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D8EFE3-5DAC-778E-30FD-6AF0F8B4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DB9FD8-E4D2-BA6B-9E13-97447E0F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6EC68-7505-B441-E8FC-00BE45D6C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62914-CDCA-4E8A-8E63-F87BB6FAAAE6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39DEF-9B73-40BE-A7CB-BD7F4BBF8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102C4-9681-2A2C-2B5F-E3A16577E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D0A0-B1F9-4B3F-9401-A38DF023A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660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9F334-D550-86F9-666C-2EA31DE68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Arquitectura</a:t>
            </a:r>
            <a:r>
              <a:rPr lang="en-US" dirty="0"/>
              <a:t> de Software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DED86B-1242-F262-8352-462278673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Requisitos: Programación orientada a objectos y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36104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79266-9CE4-5F4B-07C3-0510FAEA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852A0-F4AB-9C09-A275-DBF9150F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En esta capa se presenta la información y el usuario puede interactuar con ella (MVC).</a:t>
            </a:r>
          </a:p>
        </p:txBody>
      </p:sp>
      <p:pic>
        <p:nvPicPr>
          <p:cNvPr id="4098" name="Picture 2" descr="Model–view–controller - Wikipedia">
            <a:extLst>
              <a:ext uri="{FF2B5EF4-FFF2-40B4-BE49-F238E27FC236}">
                <a16:creationId xmlns:a16="http://schemas.microsoft.com/office/drawing/2014/main" id="{81645B11-5B3C-B649-C4BA-F71D47A8D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86" y="2674993"/>
            <a:ext cx="3250121" cy="357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11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9EB51-ACCA-4180-A5A1-298C4AB5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Problemas de esta arquitectura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8637EF-0B36-8A64-8F2C-C235BC26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72" y="2319382"/>
            <a:ext cx="411537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61767-7560-7CFD-3344-C4FD151B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AB90E-E52D-7BDC-5C46-B94CC3EE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arquitectura de software es la forma en que se organizan los </a:t>
            </a:r>
            <a:r>
              <a:rPr lang="es-ES" b="1" dirty="0"/>
              <a:t>componentes</a:t>
            </a:r>
            <a:r>
              <a:rPr lang="es-ES" dirty="0"/>
              <a:t> de un sistema de software. Cómo se </a:t>
            </a:r>
            <a:r>
              <a:rPr lang="es-ES" b="1" dirty="0"/>
              <a:t>comunican</a:t>
            </a:r>
            <a:r>
              <a:rPr lang="es-ES" dirty="0"/>
              <a:t> entre sí y las restricciones por las que se rige todo el sistema.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876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E960F-4F58-CB52-60CF-931C32B1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0E22F-C327-E289-FEFF-BE24E348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Estamos en guerra con una raza alienígena con una sofisticada tecnología de encriptación de textos. Hemos sido capaces de interceptar algunos de sus mensajes y conseguimos entender algunas reglas de su lenguaje. </a:t>
            </a:r>
          </a:p>
          <a:p>
            <a:pPr marL="0" indent="0" algn="just">
              <a:buNone/>
            </a:pPr>
            <a:r>
              <a:rPr lang="es-ES" dirty="0"/>
              <a:t>Para ganar la lucha, necesitamos un </a:t>
            </a:r>
            <a:r>
              <a:rPr lang="es-ES" dirty="0" err="1"/>
              <a:t>Backend</a:t>
            </a:r>
            <a:r>
              <a:rPr lang="es-ES" dirty="0"/>
              <a:t> para almacenar, leer y procesar los mensajes interceptados de los alienígenas. Lamentablemente, en algún momento de la lucha, todos nuestros desarrolladores fueron secuestrados y tú eres el único que puede terminar la tarea que ellos comenzaron.</a:t>
            </a:r>
          </a:p>
        </p:txBody>
      </p:sp>
    </p:spTree>
    <p:extLst>
      <p:ext uri="{BB962C8B-B14F-4D97-AF65-F5344CB8AC3E}">
        <p14:creationId xmlns:p14="http://schemas.microsoft.com/office/powerpoint/2010/main" val="22611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99F69-8A10-A9A5-40FD-AEDC6A9A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Conociendo 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0D1B8-8BB9-A6DD-59AF-CAC3A84C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s-CO" dirty="0"/>
              <a:t>Cada mensaje es un conjunto de palabras. Ejemplo: "</a:t>
            </a:r>
            <a:r>
              <a:rPr lang="es-CO" dirty="0" err="1"/>
              <a:t>Rortf</a:t>
            </a:r>
            <a:r>
              <a:rPr lang="es-CO" dirty="0"/>
              <a:t> </a:t>
            </a:r>
            <a:r>
              <a:rPr lang="es-CO" dirty="0" err="1"/>
              <a:t>Rtiasek</a:t>
            </a:r>
            <a:r>
              <a:rPr lang="es-CO" dirty="0"/>
              <a:t> </a:t>
            </a:r>
            <a:r>
              <a:rPr lang="es-CO" dirty="0" err="1"/>
              <a:t>Rnagne</a:t>
            </a:r>
            <a:r>
              <a:rPr lang="es-CO" dirty="0"/>
              <a:t>".</a:t>
            </a:r>
          </a:p>
          <a:p>
            <a:pPr marL="514350" indent="-514350">
              <a:buAutoNum type="arabicPeriod"/>
            </a:pPr>
            <a:r>
              <a:rPr lang="es-CO" dirty="0"/>
              <a:t>La primera letra  de cada palabra debe ser la misma y representa al alíen que envió el mensaje.</a:t>
            </a:r>
          </a:p>
          <a:p>
            <a:pPr marL="0" indent="0">
              <a:buNone/>
            </a:pPr>
            <a:r>
              <a:rPr lang="es-CO" dirty="0"/>
              <a:t>	a. </a:t>
            </a:r>
            <a:r>
              <a:rPr lang="es-CO" dirty="0" err="1"/>
              <a:t>Message</a:t>
            </a:r>
            <a:r>
              <a:rPr lang="es-CO" dirty="0"/>
              <a:t> "</a:t>
            </a:r>
            <a:r>
              <a:rPr lang="es-CO" dirty="0" err="1"/>
              <a:t>Rortf</a:t>
            </a:r>
            <a:r>
              <a:rPr lang="es-CO" dirty="0"/>
              <a:t> </a:t>
            </a:r>
            <a:r>
              <a:rPr lang="es-CO" dirty="0" err="1"/>
              <a:t>Rtiasek</a:t>
            </a:r>
            <a:r>
              <a:rPr lang="es-CO" dirty="0"/>
              <a:t> </a:t>
            </a:r>
            <a:r>
              <a:rPr lang="es-CO" dirty="0" err="1"/>
              <a:t>Rnagne</a:t>
            </a:r>
            <a:r>
              <a:rPr lang="es-CO" dirty="0"/>
              <a:t>"  -&gt; Este mensaje fue enviado 	por el alienígena R.</a:t>
            </a:r>
          </a:p>
          <a:p>
            <a:pPr marL="0" indent="0">
              <a:buNone/>
            </a:pPr>
            <a:r>
              <a:rPr lang="es-CO" dirty="0"/>
              <a:t>	b. </a:t>
            </a:r>
            <a:r>
              <a:rPr lang="es-CO" dirty="0" err="1"/>
              <a:t>Message</a:t>
            </a:r>
            <a:r>
              <a:rPr lang="es-CO" dirty="0"/>
              <a:t> "</a:t>
            </a:r>
            <a:r>
              <a:rPr lang="es-CO" dirty="0" err="1"/>
              <a:t>Hugehw</a:t>
            </a:r>
            <a:r>
              <a:rPr lang="es-CO" dirty="0"/>
              <a:t> </a:t>
            </a:r>
            <a:r>
              <a:rPr lang="es-CO" dirty="0" err="1"/>
              <a:t>Rnagne</a:t>
            </a:r>
            <a:r>
              <a:rPr lang="es-CO" dirty="0"/>
              <a:t>"  -&gt; Este es un mensaje </a:t>
            </a:r>
            <a:r>
              <a:rPr lang="es-CO" dirty="0" err="1"/>
              <a:t>fake</a:t>
            </a:r>
            <a:r>
              <a:rPr lang="es-CO" dirty="0"/>
              <a:t>.</a:t>
            </a:r>
          </a:p>
          <a:p>
            <a:pPr marL="0" indent="0">
              <a:buNone/>
            </a:pPr>
            <a:r>
              <a:rPr lang="es-CO" dirty="0"/>
              <a:t>3. Una palabra valida tiene 3 consonantes.</a:t>
            </a:r>
          </a:p>
          <a:p>
            <a:pPr marL="0" indent="0">
              <a:buNone/>
            </a:pPr>
            <a:r>
              <a:rPr lang="es-CO" dirty="0"/>
              <a:t>	a. "</a:t>
            </a:r>
            <a:r>
              <a:rPr lang="es-CO" dirty="0" err="1"/>
              <a:t>Rtiasek</a:t>
            </a:r>
            <a:r>
              <a:rPr lang="es-CO" dirty="0"/>
              <a:t>" → R </a:t>
            </a:r>
            <a:r>
              <a:rPr lang="es-CO" b="1" dirty="0" err="1"/>
              <a:t>t</a:t>
            </a:r>
            <a:r>
              <a:rPr lang="es-CO" dirty="0" err="1"/>
              <a:t>ia</a:t>
            </a:r>
            <a:r>
              <a:rPr lang="es-CO" b="1" dirty="0" err="1"/>
              <a:t>s</a:t>
            </a:r>
            <a:r>
              <a:rPr lang="es-CO" dirty="0" err="1"/>
              <a:t>e</a:t>
            </a:r>
            <a:r>
              <a:rPr lang="es-CO" b="1" dirty="0" err="1"/>
              <a:t>k</a:t>
            </a:r>
            <a:r>
              <a:rPr lang="es-CO" dirty="0"/>
              <a:t>  -&gt; Esta es una palabra valida.</a:t>
            </a:r>
          </a:p>
          <a:p>
            <a:pPr marL="0" indent="0">
              <a:buNone/>
            </a:pPr>
            <a:r>
              <a:rPr lang="es-CO" dirty="0"/>
              <a:t>	b. "</a:t>
            </a:r>
            <a:r>
              <a:rPr lang="es-CO" dirty="0" err="1"/>
              <a:t>Oheasee</a:t>
            </a:r>
            <a:r>
              <a:rPr lang="es-CO" dirty="0"/>
              <a:t>" → O </a:t>
            </a:r>
            <a:r>
              <a:rPr lang="es-CO" b="1" dirty="0" err="1"/>
              <a:t>h</a:t>
            </a:r>
            <a:r>
              <a:rPr lang="es-CO" dirty="0" err="1"/>
              <a:t>ea</a:t>
            </a:r>
            <a:r>
              <a:rPr lang="es-CO" b="1" dirty="0" err="1"/>
              <a:t>s</a:t>
            </a:r>
            <a:r>
              <a:rPr lang="es-CO" dirty="0" err="1"/>
              <a:t>ee</a:t>
            </a:r>
            <a:r>
              <a:rPr lang="es-CO" dirty="0"/>
              <a:t> -&gt; Esta es una palabra invalida.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2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A2D19-EC0F-2D36-8EFE-3D534F54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30" y="5316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4. Las palabras pueden ser INFO, DANGER o WARNNING.</a:t>
            </a:r>
          </a:p>
          <a:p>
            <a:pPr marL="0" indent="0">
              <a:buNone/>
            </a:pPr>
            <a:r>
              <a:rPr lang="es-CO" dirty="0"/>
              <a:t>	a. Una palabra es DANGER si el orden de las consonantes es 		ASCENDENTE.</a:t>
            </a:r>
          </a:p>
          <a:p>
            <a:pPr marL="0" indent="0">
              <a:buNone/>
            </a:pPr>
            <a:r>
              <a:rPr lang="es-CO" dirty="0"/>
              <a:t>	b. Una palabra es WARNING si el orden de las consonantes es 		DESCENDENTE.</a:t>
            </a:r>
          </a:p>
          <a:p>
            <a:pPr marL="0" indent="0">
              <a:buNone/>
            </a:pPr>
            <a:r>
              <a:rPr lang="es-CO" dirty="0"/>
              <a:t>	c. Una palabra es INFO si el orden de sus consonantes no es 		ASCENDENTE o DESCENDENTE.</a:t>
            </a:r>
          </a:p>
          <a:p>
            <a:pPr marL="0" indent="0">
              <a:buNone/>
            </a:pPr>
            <a:r>
              <a:rPr lang="es-CO" dirty="0"/>
              <a:t>5. Un mensaje es valido si todas de sus palabras pertenecen a la misma categoría (INFO, DANGER o WARNNING).</a:t>
            </a:r>
          </a:p>
        </p:txBody>
      </p:sp>
    </p:spTree>
    <p:extLst>
      <p:ext uri="{BB962C8B-B14F-4D97-AF65-F5344CB8AC3E}">
        <p14:creationId xmlns:p14="http://schemas.microsoft.com/office/powerpoint/2010/main" val="164749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BEA65-7A00-EC1B-0426-82EF20D8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Necesidades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D9A79-486E-3B9E-C532-4E9E74DC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CO" dirty="0"/>
              <a:t>Almacenar los mensajes.</a:t>
            </a:r>
          </a:p>
          <a:p>
            <a:pPr marL="514350" indent="-514350">
              <a:buAutoNum type="arabicPeriod"/>
            </a:pPr>
            <a:r>
              <a:rPr lang="es-CO" dirty="0"/>
              <a:t>Obtener los mensajes que son enviado entre dos fechas.</a:t>
            </a:r>
          </a:p>
          <a:p>
            <a:pPr marL="514350" indent="-514350">
              <a:buAutoNum type="arabicPeriod"/>
            </a:pPr>
            <a:r>
              <a:rPr lang="es-CO" dirty="0"/>
              <a:t>Obtener los mensajes por Alíen.</a:t>
            </a:r>
          </a:p>
          <a:p>
            <a:pPr marL="514350" indent="-514350">
              <a:buAutoNum type="arabicPeriod"/>
            </a:pPr>
            <a:r>
              <a:rPr lang="es-CO" dirty="0"/>
              <a:t>Obtener los mensajes por tipo.</a:t>
            </a:r>
          </a:p>
          <a:p>
            <a:pPr marL="514350" indent="-514350">
              <a:buAutoNum type="arabicPeriod"/>
            </a:pPr>
            <a:r>
              <a:rPr lang="es-CO" dirty="0"/>
              <a:t>Obtener mensajes validos e inválidos.</a:t>
            </a:r>
          </a:p>
        </p:txBody>
      </p:sp>
    </p:spTree>
    <p:extLst>
      <p:ext uri="{BB962C8B-B14F-4D97-AF65-F5344CB8AC3E}">
        <p14:creationId xmlns:p14="http://schemas.microsoft.com/office/powerpoint/2010/main" val="33469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359CF-2CFD-8017-480F-2C993B26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de software por capas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A24361C-D543-53B0-9077-A229393D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01" y="2240581"/>
            <a:ext cx="2905530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1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055E8-591D-D740-A50C-CD24372E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layer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F5FA4-9966-AAEA-29F0-00ACF848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2081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En esta capa se modelan los datos que el software va a manejar. Los componentes acá son llamados entidades.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3E1BD8-21D0-C27D-87D2-2796DF6A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9" y="3044854"/>
            <a:ext cx="39338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1AB8BD-A63A-2A8F-7C5B-26EBC17616DB}"/>
              </a:ext>
            </a:extLst>
          </p:cNvPr>
          <p:cNvSpPr txBox="1"/>
          <p:nvPr/>
        </p:nvSpPr>
        <p:spPr>
          <a:xfrm>
            <a:off x="5655694" y="3528308"/>
            <a:ext cx="4964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Necesidades del negocio</a:t>
            </a:r>
          </a:p>
          <a:p>
            <a:pPr marL="514350" indent="-514350">
              <a:buAutoNum type="arabicPeriod"/>
            </a:pPr>
            <a:r>
              <a:rPr lang="es-CO" sz="1400" dirty="0"/>
              <a:t>Almacenar los </a:t>
            </a:r>
            <a:r>
              <a:rPr lang="es-CO" sz="1400" b="1" dirty="0"/>
              <a:t>mensajes</a:t>
            </a:r>
            <a:r>
              <a:rPr lang="es-CO" sz="1400" dirty="0"/>
              <a:t>.</a:t>
            </a:r>
          </a:p>
          <a:p>
            <a:pPr marL="514350" indent="-514350">
              <a:buAutoNum type="arabicPeriod"/>
            </a:pPr>
            <a:r>
              <a:rPr lang="es-CO" sz="1400" dirty="0"/>
              <a:t>Obtener los </a:t>
            </a:r>
            <a:r>
              <a:rPr lang="es-CO" sz="1400" b="1" dirty="0"/>
              <a:t>mensajes</a:t>
            </a:r>
            <a:r>
              <a:rPr lang="es-CO" sz="1400" dirty="0"/>
              <a:t> que son enviado entre dos fechas.</a:t>
            </a:r>
          </a:p>
          <a:p>
            <a:pPr marL="514350" indent="-514350">
              <a:buAutoNum type="arabicPeriod"/>
            </a:pPr>
            <a:r>
              <a:rPr lang="es-CO" sz="1400" dirty="0"/>
              <a:t>Obtener los </a:t>
            </a:r>
            <a:r>
              <a:rPr lang="es-CO" sz="1400" b="1" dirty="0"/>
              <a:t>mensajes</a:t>
            </a:r>
            <a:r>
              <a:rPr lang="es-CO" sz="1400" dirty="0"/>
              <a:t> por Alíen.</a:t>
            </a:r>
          </a:p>
          <a:p>
            <a:pPr marL="514350" indent="-514350">
              <a:buAutoNum type="arabicPeriod"/>
            </a:pPr>
            <a:r>
              <a:rPr lang="es-CO" sz="1400" dirty="0"/>
              <a:t>Obtener los </a:t>
            </a:r>
            <a:r>
              <a:rPr lang="es-CO" sz="1400" b="1" dirty="0"/>
              <a:t>mensajes</a:t>
            </a:r>
            <a:r>
              <a:rPr lang="es-CO" sz="1400" dirty="0"/>
              <a:t> por tipo.</a:t>
            </a:r>
          </a:p>
          <a:p>
            <a:pPr marL="514350" indent="-514350">
              <a:buAutoNum type="arabicPeriod"/>
            </a:pPr>
            <a:r>
              <a:rPr lang="es-CO" sz="1400" dirty="0"/>
              <a:t>Obtener </a:t>
            </a:r>
            <a:r>
              <a:rPr lang="es-CO" sz="1400" b="1" dirty="0"/>
              <a:t>mensajes</a:t>
            </a:r>
            <a:r>
              <a:rPr lang="es-CO" sz="1400" dirty="0"/>
              <a:t> validos e inválidos.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629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EEB2C-D745-151D-DE3F-BF67A1FE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layer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0BE5E90-533C-7846-B0C5-969B9FD6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29000"/>
            <a:ext cx="56578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9E7A635-C0C2-8108-BD1C-8BC8D4AE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8730"/>
          </a:xfrm>
        </p:spPr>
        <p:txBody>
          <a:bodyPr/>
          <a:lstStyle/>
          <a:p>
            <a:pPr marL="0" indent="0" algn="just">
              <a:buNone/>
            </a:pPr>
            <a:r>
              <a:rPr lang="es-CO" sz="2800" dirty="0"/>
              <a:t>En esta capa se modela el comportamiento del software y los componentes son llamados servicios. </a:t>
            </a:r>
          </a:p>
          <a:p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FEA71B-1E46-7D77-42E3-DD6FEEE9F7FC}"/>
              </a:ext>
            </a:extLst>
          </p:cNvPr>
          <p:cNvSpPr txBox="1"/>
          <p:nvPr/>
        </p:nvSpPr>
        <p:spPr>
          <a:xfrm>
            <a:off x="6388939" y="3666330"/>
            <a:ext cx="4964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Necesidades del negocio</a:t>
            </a:r>
          </a:p>
          <a:p>
            <a:pPr marL="514350" indent="-514350">
              <a:buAutoNum type="arabicPeriod"/>
            </a:pPr>
            <a:r>
              <a:rPr lang="es-CO" sz="1400" b="1" dirty="0"/>
              <a:t>Almacenar</a:t>
            </a:r>
            <a:r>
              <a:rPr lang="es-CO" sz="1400" dirty="0"/>
              <a:t> los mensajes.</a:t>
            </a:r>
          </a:p>
          <a:p>
            <a:pPr marL="514350" indent="-514350">
              <a:buAutoNum type="arabicPeriod"/>
            </a:pPr>
            <a:r>
              <a:rPr lang="es-CO" sz="1400" b="1" dirty="0"/>
              <a:t>Obtener</a:t>
            </a:r>
            <a:r>
              <a:rPr lang="es-CO" sz="1400" dirty="0"/>
              <a:t> los mensajes que son enviado entre dos fechas.</a:t>
            </a:r>
          </a:p>
          <a:p>
            <a:pPr marL="514350" indent="-514350">
              <a:buAutoNum type="arabicPeriod"/>
            </a:pPr>
            <a:r>
              <a:rPr lang="es-CO" sz="1400" b="1" dirty="0"/>
              <a:t>Obtener</a:t>
            </a:r>
            <a:r>
              <a:rPr lang="es-CO" sz="1400" dirty="0"/>
              <a:t> los mensajes por Alíen.</a:t>
            </a:r>
          </a:p>
          <a:p>
            <a:pPr marL="514350" indent="-514350">
              <a:buAutoNum type="arabicPeriod"/>
            </a:pPr>
            <a:r>
              <a:rPr lang="es-CO" sz="1400" b="1" dirty="0"/>
              <a:t>Obtener</a:t>
            </a:r>
            <a:r>
              <a:rPr lang="es-CO" sz="1400" dirty="0"/>
              <a:t> los mensajes por tipo.</a:t>
            </a:r>
          </a:p>
          <a:p>
            <a:pPr marL="514350" indent="-514350">
              <a:buAutoNum type="arabicPeriod"/>
            </a:pPr>
            <a:r>
              <a:rPr lang="es-CO" sz="1400" b="1" dirty="0"/>
              <a:t>Obtener</a:t>
            </a:r>
            <a:r>
              <a:rPr lang="es-CO" sz="1400" dirty="0"/>
              <a:t> mensajes validos e inválidos.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9591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516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Arquitectura de Software</vt:lpstr>
      <vt:lpstr>Arquitectura de software</vt:lpstr>
      <vt:lpstr>Problema</vt:lpstr>
      <vt:lpstr>Conociendo el problema</vt:lpstr>
      <vt:lpstr>Presentación de PowerPoint</vt:lpstr>
      <vt:lpstr>Necesidades</vt:lpstr>
      <vt:lpstr>Arquitectura de software por capas</vt:lpstr>
      <vt:lpstr>Data access layer</vt:lpstr>
      <vt:lpstr>Business logic layer </vt:lpstr>
      <vt:lpstr>Presentation layer</vt:lpstr>
      <vt:lpstr>Problemas de esta arquitectura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Cristian Aguilera</dc:creator>
  <cp:lastModifiedBy>Cristian Aguilera</cp:lastModifiedBy>
  <cp:revision>4</cp:revision>
  <dcterms:created xsi:type="dcterms:W3CDTF">2022-10-11T18:53:59Z</dcterms:created>
  <dcterms:modified xsi:type="dcterms:W3CDTF">2023-03-19T22:01:32Z</dcterms:modified>
</cp:coreProperties>
</file>