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D9474-C2E5-1F8D-0157-0FFA1127E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166D-6B95-CBD3-A052-3405CCA1D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469DD-6AA8-FDC8-9B9B-30FD4886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E6BE6-E956-5484-9BAA-9ADAC5A2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4B3E6-606D-896C-3739-E8927C14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7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135B8-C896-8862-8B5D-E648609D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D5BF6-422C-FD5D-1BE5-B2BA6269E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CECCF-5EBE-CF06-1314-CC4AA13C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7D8E6-5092-7936-0D5B-E0E2A941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0F3EDE-6A01-4EAE-7F32-4E9310A2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524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FEDE53-B277-B4B3-D8C3-EDB7A5FAF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84C35-770B-6C24-0411-7460E48E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35E526-0167-7D18-C971-FD6CF75A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C079CF-FA05-A83E-BF28-79A4DB41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7E2CEF-4B5C-23CC-A45A-058C06DC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47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36814-DCDD-3EEE-28C3-937BAA32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43A2A-AB03-FDF4-57E7-F8E51CD2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AC42C-3F26-4327-30A6-F9768E30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A8C94-31D2-E506-0F89-DF4373B3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55923B-8D58-DBD6-0120-5E81CB2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75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F778-62A6-1765-84C0-B8BB8ADB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FF23E-09C5-51ED-CE37-C3492091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97F9F9-CB80-A7D2-94BD-0867D951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F291E6-FA4C-C783-6E36-2EC55F2A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7C09A-18D3-D473-4E3F-8E28AFB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792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654AC-819B-3488-0D8D-B181182A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0811C-124D-774C-DD8B-37C96933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49026C-F83F-B7A2-30BA-5C52815D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674CAB-AF5B-48AD-1B04-8BCBDAAD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16663-EF04-8CFE-F4E0-58A7D0B9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CFDD74-64D2-ED5E-019C-EF0EE00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49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D6B47-C82A-C4A4-9F3F-24BEB085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296B5-EB7F-B4E9-B204-A1D66C6E5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4E048-2BA1-4D2E-7141-A45E46BDF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72B051-BC0B-9559-7A0E-61816BC4E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58E5D3-BD91-66FA-7155-6B3B75D5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E6A587-92BF-BD22-6890-846F122B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D225BD-3190-6698-E101-A5889D0C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702655-70E9-271B-F03F-86811332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78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581B-A274-40F8-3D70-7AF897DB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178DBA-E5AD-5802-9C59-6D4EB20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06676-971B-2E49-48BE-66921674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2BA304-E1C6-BC71-0BB7-8BEB2B8D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16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2FC0FC-D88D-76D6-DCB9-6EF7A74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06BA84-4083-59D8-B9A5-D8AFCA0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C645-8F87-47E6-3300-DCF38DFE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28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F306-2B69-A7F7-29F4-547B9770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E33AD4-A17E-B758-A9E8-06ED6E88F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C6DA3-592F-DC93-FB2E-25D6E7BB9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C9CA3-F2BC-EDE8-E722-5056DF08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7F60A8-12B2-E30C-F73C-D3824055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EFC977-9CF9-12E4-F9AE-E3857066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2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41208-C60F-1066-DE27-4DC90E07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5B2D1C-AB49-10F0-C1A0-9A80A555B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C0FD43-0D36-92B3-29AD-9C3D0A54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919718-937C-F40C-4ED6-0A46F9A2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7DF64-702F-AB25-2EE8-161669DA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589F1-121F-77AD-E5E9-D053EF16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82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54A676-7557-49C6-F760-86041BBC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B2AB0-9C02-1B42-758E-F83D144D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468B-12B1-85B5-F0AD-7B620BF5B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54E0F-B7D6-41EF-AEA7-8D7CDD1FB199}" type="datetimeFigureOut">
              <a:rPr lang="es-CO" smtClean="0"/>
              <a:t>15/09/2023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596DC-1598-981E-A18B-2F375DBDB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0FFB84-D827-66C9-A0BA-9848C1EFF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C3AE-7B95-4596-BBF0-E5C5F4252A7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870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source.com/sonarqube/latest/analyzing-source-code/analysis-parameters/" TargetMode="External"/><Relationship Id="rId2" Type="http://schemas.openxmlformats.org/officeDocument/2006/relationships/hyperlink" Target="https://rules.sonarsourc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ircleci.com/pipelines/github/crcaguilerapo/static-analysis" TargetMode="External"/><Relationship Id="rId2" Type="http://schemas.openxmlformats.org/officeDocument/2006/relationships/hyperlink" Target="https://github.com/crcaguilerapo/static-analysis/pull/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narcloud.io/projec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onarsource.com/sonarqube/latest/" TargetMode="External"/><Relationship Id="rId2" Type="http://schemas.openxmlformats.org/officeDocument/2006/relationships/hyperlink" Target="https://docs.sonarsource.com/sonarlint/intellij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BDBD1-8E1D-9C68-C11E-2BC0D6EA7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Static</a:t>
            </a:r>
            <a:r>
              <a:rPr lang="es-CO" dirty="0"/>
              <a:t> </a:t>
            </a:r>
            <a:r>
              <a:rPr lang="es-CO" dirty="0" err="1"/>
              <a:t>Analysis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Sonar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7FA89-8D04-25FF-E8DC-6C8BB593B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Keywords: Clean Code, Vulnerability, Bug, Security Hotspot, Code Smell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596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2BCD3-EBCF-4308-3FB6-2B99CE74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Sonar</a:t>
            </a:r>
            <a:endParaRPr lang="es-CO" dirty="0"/>
          </a:p>
        </p:txBody>
      </p:sp>
      <p:pic>
        <p:nvPicPr>
          <p:cNvPr id="1028" name="Picture 4" descr="SQ instance components">
            <a:extLst>
              <a:ext uri="{FF2B5EF4-FFF2-40B4-BE49-F238E27FC236}">
                <a16:creationId xmlns:a16="http://schemas.microsoft.com/office/drawing/2014/main" id="{38AC139B-BA82-FD2B-E948-8A8D33C8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55" y="2819048"/>
            <a:ext cx="6218644" cy="30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A1A372C-43D0-21EA-AA66-249E0803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3392" cy="7593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Sonar consists of a Scanner and a Web application (self-hosted or SaaS).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90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5A6BF-2F47-F5A3-7FE2-8B38198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configure Sonar?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FFBA63-1C94-5A9B-5511-4B3BE5D1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 Pipeline, e.g., using </a:t>
            </a:r>
            <a:r>
              <a:rPr lang="en-US" dirty="0" err="1"/>
              <a:t>CircleCi</a:t>
            </a:r>
            <a:endParaRPr lang="en-US" dirty="0"/>
          </a:p>
          <a:p>
            <a:r>
              <a:rPr lang="en-US" dirty="0"/>
              <a:t>In an IDE, e.g., using IntelliJ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only need one token.</a:t>
            </a:r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56F151-0FFB-254D-3F8D-819634221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686" y="2292222"/>
            <a:ext cx="6003114" cy="34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D1268-ED85-870E-AB3B-07CE90AF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3472-B79A-737C-903D-F8CE1367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Sonar project is related to a code project regardless of being in the same repository</a:t>
            </a:r>
          </a:p>
          <a:p>
            <a:r>
              <a:rPr lang="en-US" dirty="0"/>
              <a:t>You can configure exclusions in a property file in the code project or in the Sonar project </a:t>
            </a:r>
          </a:p>
          <a:p>
            <a:r>
              <a:rPr lang="en-US" dirty="0"/>
              <a:t>You can use scanners other than Sonar*</a:t>
            </a:r>
          </a:p>
          <a:p>
            <a:endParaRPr lang="en-US" dirty="0"/>
          </a:p>
          <a:p>
            <a:pPr marL="0" indent="0">
              <a:buNone/>
            </a:pPr>
            <a:r>
              <a:rPr lang="es-CO" dirty="0"/>
              <a:t>https://docs.sonarsource.com/sonarqube/latest/analyzing-source-code/importing-external-issues/importing-third-party-issues/</a:t>
            </a:r>
          </a:p>
        </p:txBody>
      </p:sp>
    </p:spTree>
    <p:extLst>
      <p:ext uri="{BB962C8B-B14F-4D97-AF65-F5344CB8AC3E}">
        <p14:creationId xmlns:p14="http://schemas.microsoft.com/office/powerpoint/2010/main" val="4186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6B15-BACF-5815-9D71-CED31090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the rules?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60525-FA2B-0F10-8A7E-F4ECB26B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2844"/>
          </a:xfrm>
        </p:spPr>
        <p:txBody>
          <a:bodyPr/>
          <a:lstStyle/>
          <a:p>
            <a:r>
              <a:rPr lang="es-CO" dirty="0">
                <a:hlinkClick r:id="rId2"/>
              </a:rPr>
              <a:t>https://rules.sonarsource.com/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081B0D2-9208-5B61-B70B-34086F2FC259}"/>
              </a:ext>
            </a:extLst>
          </p:cNvPr>
          <p:cNvSpPr txBox="1">
            <a:spLocks/>
          </p:cNvSpPr>
          <p:nvPr/>
        </p:nvSpPr>
        <p:spPr>
          <a:xfrm>
            <a:off x="838200" y="32079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I find the properties?</a:t>
            </a:r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621E424-D39F-BD6D-69E0-C4111CA6AC23}"/>
              </a:ext>
            </a:extLst>
          </p:cNvPr>
          <p:cNvSpPr txBox="1">
            <a:spLocks/>
          </p:cNvSpPr>
          <p:nvPr/>
        </p:nvSpPr>
        <p:spPr>
          <a:xfrm>
            <a:off x="838200" y="4668471"/>
            <a:ext cx="10515600" cy="1752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hlinkClick r:id="rId3"/>
              </a:rPr>
              <a:t>https://docs.sonarsource.com/sonarqube/latest/analyzing-source-code/analysis-parameters/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1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B5A7A-9211-BE97-D348-E192D097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C9390-51CB-A93A-0BD8-45CA8A2D9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err="1"/>
              <a:t>Github</a:t>
            </a:r>
            <a:endParaRPr lang="es-CO" dirty="0"/>
          </a:p>
          <a:p>
            <a:pPr marL="0" indent="0">
              <a:buNone/>
            </a:pPr>
            <a:r>
              <a:rPr lang="es-CO" dirty="0">
                <a:hlinkClick r:id="rId2"/>
              </a:rPr>
              <a:t>https://github.com/crcaguilerapo/static-analysis/pull/3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CircleCI</a:t>
            </a:r>
            <a:endParaRPr lang="es-CO" dirty="0"/>
          </a:p>
          <a:p>
            <a:pPr marL="0" indent="0">
              <a:buNone/>
            </a:pPr>
            <a:r>
              <a:rPr lang="es-CO" dirty="0">
                <a:hlinkClick r:id="rId3"/>
              </a:rPr>
              <a:t>https://app.circleci.com/pipelines/github/crcaguilerapo/static-analysis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err="1"/>
              <a:t>SonarCloud</a:t>
            </a:r>
            <a:endParaRPr lang="es-CO" dirty="0"/>
          </a:p>
          <a:p>
            <a:pPr marL="0" indent="0">
              <a:buNone/>
            </a:pPr>
            <a:r>
              <a:rPr lang="es-CO" dirty="0">
                <a:hlinkClick r:id="rId4"/>
              </a:rPr>
              <a:t>https://sonarcloud.io/projects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7754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FFF37-9A57-49BD-947E-93BFE2D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8D487-A3E6-B478-E6C0-168E1328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https://docs.sonarsource.com/sonarlint/intellij/</a:t>
            </a:r>
            <a:endParaRPr lang="es-CO" dirty="0"/>
          </a:p>
          <a:p>
            <a:r>
              <a:rPr lang="es-CO" dirty="0">
                <a:hlinkClick r:id="rId3"/>
              </a:rPr>
              <a:t>https://docs.sonarsource.com/sonarqube/latest/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021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231</Words>
  <Application>Microsoft Office PowerPoint</Application>
  <PresentationFormat>Panorámica</PresentationFormat>
  <Paragraphs>33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Static Analysis with Sonar</vt:lpstr>
      <vt:lpstr>Sonar</vt:lpstr>
      <vt:lpstr>Where can I configure Sonar?</vt:lpstr>
      <vt:lpstr>How does it work?</vt:lpstr>
      <vt:lpstr>Where can I find the rules?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analysis</dc:title>
  <dc:creator>Cristian Aguilera</dc:creator>
  <cp:lastModifiedBy>Cristian Aguilera</cp:lastModifiedBy>
  <cp:revision>3</cp:revision>
  <dcterms:created xsi:type="dcterms:W3CDTF">2023-09-14T00:24:50Z</dcterms:created>
  <dcterms:modified xsi:type="dcterms:W3CDTF">2023-09-15T19:58:27Z</dcterms:modified>
</cp:coreProperties>
</file>