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D9474-C2E5-1F8D-0157-0FFA1127E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166D-6B95-CBD3-A052-3405CCA1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469DD-6AA8-FDC8-9B9B-30FD4886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E6BE6-E956-5484-9BAA-9ADAC5A2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4B3E6-606D-896C-3739-E8927C14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135B8-C896-8862-8B5D-E648609D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D5BF6-422C-FD5D-1BE5-B2BA6269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CECCF-5EBE-CF06-1314-CC4AA13C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7D8E6-5092-7936-0D5B-E0E2A94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F3EDE-6A01-4EAE-7F32-4E9310A2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24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FEDE53-B277-B4B3-D8C3-EDB7A5FA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84C35-770B-6C24-0411-7460E48E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5E526-0167-7D18-C971-FD6CF75A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079CF-FA05-A83E-BF28-79A4DB41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7E2CEF-4B5C-23CC-A45A-058C06DC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47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36814-DCDD-3EEE-28C3-937BAA32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43A2A-AB03-FDF4-57E7-F8E51CD2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AC42C-3F26-4327-30A6-F9768E30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A8C94-31D2-E506-0F89-DF4373B3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923B-8D58-DBD6-0120-5E81CB2F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7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F778-62A6-1765-84C0-B8BB8ADB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FF23E-09C5-51ED-CE37-C3492091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7F9F9-CB80-A7D2-94BD-0867D95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291E6-FA4C-C783-6E36-2EC55F2A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7C09A-18D3-D473-4E3F-8E28AFB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654AC-819B-3488-0D8D-B181182A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0811C-124D-774C-DD8B-37C96933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49026C-F83F-B7A2-30BA-5C52815D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74CAB-AF5B-48AD-1B04-8BCBDAAD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16663-EF04-8CFE-F4E0-58A7D0B9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FDD74-64D2-ED5E-019C-EF0EE00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9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D6B47-C82A-C4A4-9F3F-24BEB085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1296B5-EB7F-B4E9-B204-A1D66C6E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4E048-2BA1-4D2E-7141-A45E46BDF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72B051-BC0B-9559-7A0E-61816BC4E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58E5D3-BD91-66FA-7155-6B3B75D5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E6A587-92BF-BD22-6890-846F122B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225BD-3190-6698-E101-A5889D0C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702655-70E9-271B-F03F-86811332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7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581B-A274-40F8-3D70-7AF897DB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178DBA-E5AD-5802-9C59-6D4EB20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06676-971B-2E49-48BE-66921674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2BA304-E1C6-BC71-0BB7-8BEB2B8D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1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FC0FC-D88D-76D6-DCB9-6EF7A74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06BA84-4083-59D8-B9A5-D8AFCA0F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C645-8F87-47E6-3300-DCF38DFE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28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F306-2B69-A7F7-29F4-547B9770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33AD4-A17E-B758-A9E8-06ED6E88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9C6DA3-592F-DC93-FB2E-25D6E7BB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C9CA3-F2BC-EDE8-E722-5056DF08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F60A8-12B2-E30C-F73C-D382405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FC977-9CF9-12E4-F9AE-E3857066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23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41208-C60F-1066-DE27-4DC90E07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5B2D1C-AB49-10F0-C1A0-9A80A555B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C0FD43-0D36-92B3-29AD-9C3D0A54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919718-937C-F40C-4ED6-0A46F9A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7DF64-702F-AB25-2EE8-161669DA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C589F1-121F-77AD-E5E9-D053EF16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23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54A676-7557-49C6-F760-86041BB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B2AB0-9C02-1B42-758E-F83D144D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C468B-12B1-85B5-F0AD-7B620BF5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4E0F-B7D6-41EF-AEA7-8D7CDD1FB199}" type="datetimeFigureOut">
              <a:rPr lang="es-CO" smtClean="0"/>
              <a:t>13/09/2023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596DC-1598-981E-A18B-2F375DBDB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FFB84-D827-66C9-A0BA-9848C1EF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870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BDBD1-8E1D-9C68-C11E-2BC0D6EA7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static</a:t>
            </a:r>
            <a:r>
              <a:rPr lang="es-CO" dirty="0"/>
              <a:t> </a:t>
            </a:r>
            <a:r>
              <a:rPr lang="es-CO" dirty="0" err="1"/>
              <a:t>analysis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7FA89-8D04-25FF-E8DC-6C8BB593B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96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BCD3-EBCF-4308-3FB6-2B99CE74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Sonarqube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0361-060E-539C-D5B1-4DA0579D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r>
              <a:rPr lang="en-US" dirty="0"/>
              <a:t>Scanner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906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static analysis</vt:lpstr>
      <vt:lpstr>Sonarqube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Cristian Aguilera</dc:creator>
  <cp:lastModifiedBy>Cristian Aguilera</cp:lastModifiedBy>
  <cp:revision>1</cp:revision>
  <dcterms:created xsi:type="dcterms:W3CDTF">2023-09-14T00:24:50Z</dcterms:created>
  <dcterms:modified xsi:type="dcterms:W3CDTF">2023-09-14T00:52:49Z</dcterms:modified>
</cp:coreProperties>
</file>