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77" r:id="rId7"/>
    <p:sldId id="275" r:id="rId8"/>
    <p:sldId id="276" r:id="rId9"/>
    <p:sldId id="257" r:id="rId10"/>
    <p:sldId id="271" r:id="rId11"/>
    <p:sldId id="279" r:id="rId12"/>
    <p:sldId id="273" r:id="rId13"/>
    <p:sldId id="27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8602E-BCA2-4650-8362-EDD602FE35F7}" v="7" dt="2022-12-12T23:17:18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47CBA-6D9D-FA66-6E3C-9A8C01807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514619-4241-D6D5-CF9D-10F7165CA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5B0AB-6876-530D-35E5-BF16384D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2252D-01D1-02AF-960F-AE8D2890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293FBB-BAAC-B63E-C94B-ABB3CDCC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5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F909D-82A9-FC04-FF91-F0D0BBD8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FFE279-6AD8-A06D-7B72-941A243C7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3F376-4433-E2B1-4836-89BDB300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352E8-E059-6CDA-FC52-78370BCC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13C3A-FE77-CFA7-F41D-D5AB301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5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D92826-38E9-9983-DD57-9EE194F4C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35A5CA-43BA-EF25-57B5-B0130D9C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535AF-863E-5D4D-B917-911D6366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C1919-A395-647B-088D-1131B5AC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6200C-50DB-8BD6-944F-EDD42655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485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D6E6E-022D-C1B7-8908-9599959E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E64E09-5BB6-F1DB-F6A6-51B15B3A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C5980-67C4-0505-9717-3806EC1C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BF6D63-D956-07B8-4E03-1F77CBC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240E5-E423-FC8D-4BE0-6BD41BB1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6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2A71F-439B-9C5D-EF4D-0D68B576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45950-0C6E-6DE2-11DB-CB4BC85EC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A6BE24-6040-64D5-B48E-A3174116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35F16-2545-5783-ACAF-3DEC83C7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2C4C55-EC77-7D81-7B63-C2C26A1E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91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53F5F-A51B-7764-8057-7E858AFD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51906-4BAF-6F3A-153B-3B702DF79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605F49-8E9A-121A-966F-B742794E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72A731-E15A-0850-EBC0-E412289A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08B87F-238E-B09B-8DB8-5BFE973E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43FE2-F6AF-7AFC-29B6-9EF77366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055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AD7DE-BE68-E619-BD3A-F991CDE2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2C636-EC8B-7A29-6837-F764FFC5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44DD7A-0BCF-7972-2941-E0036824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CF296E-AC61-7A47-6761-30DF12A8A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C79A56-67A4-B569-9BC3-7C312C590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9AB44E-6878-C09B-A36B-1ECC06A6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1E3C29-ADBB-0849-A2A0-1E7E038B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62DB24-949A-56E7-A220-77EE6A84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382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318E5-E7FE-4D04-E31B-F110D05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39F0EC-B53F-A22A-FBA0-19E7F409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121E41-2A94-4D26-EB11-90505461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2CF1B2-71A2-34CB-68B0-81D7DF5A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234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30A5DB-EB2D-FE1D-00E5-BF92B82C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A6A3D1-C945-74CC-C0FC-0AA63E3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8B5C95-12E5-8AC1-09D1-6E9824C1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9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87C26-0060-9E42-4D7A-85AF82B8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9A5EB-DBB3-7EAB-6615-849CF05A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48B5CA-D25D-4A87-0810-A71D527C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AEA017-11BF-69CE-B902-079B7381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B3313A-CD38-0B4C-6C42-D9370AA3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1E92E-1848-03A3-3C55-24146988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15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8DF2D-82C7-B5EE-5613-3EBEB758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19438E-8318-AA6B-52D7-D438B52EB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16A9C4-F8E3-0D58-FAA9-730D79E5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C62334-246D-BF64-AF19-37030E77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AEB018-EC2F-73F8-E09D-0E4EDC05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BD5A2E-64DD-E99D-FB53-6699EB4E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248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2DAE00-5C3D-2E88-6627-C76C79F2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2FD495-441C-11B1-1220-4CEF066A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D9A4D-E44C-15EC-CB0B-B5A37CB31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E9FA-9316-40F9-9FAE-44C33485B553}" type="datetimeFigureOut">
              <a:rPr lang="es-CO" smtClean="0"/>
              <a:t>19/03/2023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7054B-4409-08CE-1AD1-761E1A2E1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1D1EA-5206-7C48-D44F-3351021F9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41C6-C1BE-4237-B2B7-62ACD9CC3D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1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it.edu/6.005/www/fa15/classes/03-tes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6EC26-01CE-1C63-ED4B-0584F7E74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Software validation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B31691-8B60-72D7-ED0B-07C055731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343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1F943-84B3-8874-AF5D-C7E97FDC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0939AB-C428-E8D2-8403-0935C3DB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http://web.mit.edu/6.005/www/fa15/classes/03-testing/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106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2C22-1A3B-4AEC-D723-D85BC00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5DB45-058F-0D8B-6044-0D4AC6B7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purpose of validation is to uncover problems in a program and thereby increase your confidence in the program’s correctness.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s-CO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O" dirty="0" err="1"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9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673FA-6BA2-0C3B-64E4-FBEF5FA4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t’s very hard to achieve perfect quality in software. Here are some typical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residual defect rates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(bugs left over after the software has shipped) per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kloc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(one thousand lines of source code):</a:t>
            </a:r>
          </a:p>
          <a:p>
            <a:pPr algn="l"/>
            <a:endParaRPr lang="en-US" sz="20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1 - 10 defects/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kloc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Typical industry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0.1 - 1 defects/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kloc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High-quality validation. The Java libraries might achieve this level of correctness.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0.01 - 0.1 defects/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kloc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The very best, safety-critical validation. NASA and companies like Praxis can achieve this level.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This can be discouraging for large systems. For example, if you have shipped a million lines of typical industry source code (1 defect/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kloc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), it means you missed 1000 bugs!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557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2B4FB-A561-8BF4-7FEF-62701BCE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78D29-A9DE-2694-1FAA-B3587064B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Running the program on carefully selected inputs and checking the results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9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1041D-96DE-1DBF-5008-18B1A534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903"/>
            <a:ext cx="10514162" cy="492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Unit test</a:t>
            </a:r>
            <a:endParaRPr lang="en-US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test that tests an individual module, in isolation </a:t>
            </a:r>
            <a:r>
              <a:rPr lang="en-US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if possible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is called a </a:t>
            </a:r>
            <a:r>
              <a:rPr lang="en-US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unit test.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Integration test</a:t>
            </a:r>
            <a:endParaRPr lang="en-US" b="1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opposite of a unit test is an integration test, which tests a combination of modules, or even the entire program.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Note: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module is a method or a class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83017-DCD8-D1E8-EA1B-C4AD4C47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can we test?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java objects">
            <a:extLst>
              <a:ext uri="{FF2B5EF4-FFF2-40B4-BE49-F238E27FC236}">
                <a16:creationId xmlns:a16="http://schemas.microsoft.com/office/drawing/2014/main" id="{8316C0B3-7EA8-1139-70D6-C956F786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57" y="1725202"/>
            <a:ext cx="8158018" cy="476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22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DAA65D-A06E-C00B-C1D8-2AEDE78E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585787"/>
            <a:ext cx="78009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8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FF3006-A6C8-E0A6-62F6-D2D80AC93E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902290"/>
            <a:ext cx="10905066" cy="30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6C6E90-B39B-ABD2-23E3-6523A59E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double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14ACA1-E7D8-092B-6F63-4D71024D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71662"/>
            <a:ext cx="109347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7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23065-7E96-E895-CB20-CF887A2F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640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Principles to design tests</a:t>
            </a:r>
            <a:endParaRPr lang="es-CO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CD689-9EA9-2EE1-0F56-37F110E9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 tests should not affect each other.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 tests should be deterministic.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 tests should not depend on any external state.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 tests should run fast.</a:t>
            </a:r>
          </a:p>
        </p:txBody>
      </p:sp>
    </p:spTree>
    <p:extLst>
      <p:ext uri="{BB962C8B-B14F-4D97-AF65-F5344CB8AC3E}">
        <p14:creationId xmlns:p14="http://schemas.microsoft.com/office/powerpoint/2010/main" val="398569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F06FD2EF35F9346B34AEBA73D1F6DCF" ma:contentTypeVersion="2" ma:contentTypeDescription="Crear nuevo documento." ma:contentTypeScope="" ma:versionID="6280b2081744229d94085dd024aaa7c0">
  <xsd:schema xmlns:xsd="http://www.w3.org/2001/XMLSchema" xmlns:xs="http://www.w3.org/2001/XMLSchema" xmlns:p="http://schemas.microsoft.com/office/2006/metadata/properties" xmlns:ns3="df4812f9-6e8a-48c5-8d8d-4751d1f1291f" targetNamespace="http://schemas.microsoft.com/office/2006/metadata/properties" ma:root="true" ma:fieldsID="0faf73d741cf3215a6a6b6703ff2fab6" ns3:_="">
    <xsd:import namespace="df4812f9-6e8a-48c5-8d8d-4751d1f129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812f9-6e8a-48c5-8d8d-4751d1f129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162E2E-0E81-4FD4-816F-968EE77D4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812f9-6e8a-48c5-8d8d-4751d1f129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80490A-6037-4343-AD8F-A0A0C32010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F93423-71D8-4F89-802A-B8AE65D950A9}">
  <ds:schemaRefs>
    <ds:schemaRef ds:uri="http://schemas.microsoft.com/office/2006/documentManagement/types"/>
    <ds:schemaRef ds:uri="df4812f9-6e8a-48c5-8d8d-4751d1f1291f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284</Words>
  <Application>Microsoft Office PowerPoint</Application>
  <PresentationFormat>Panorámica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Tema de Office</vt:lpstr>
      <vt:lpstr>Software validation</vt:lpstr>
      <vt:lpstr>Validation</vt:lpstr>
      <vt:lpstr>Presentación de PowerPoint</vt:lpstr>
      <vt:lpstr>Testing</vt:lpstr>
      <vt:lpstr>Presentación de PowerPoint</vt:lpstr>
      <vt:lpstr>What can we test?</vt:lpstr>
      <vt:lpstr>Presentación de PowerPoint</vt:lpstr>
      <vt:lpstr>Test double</vt:lpstr>
      <vt:lpstr>Principles to design tests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Cristian Aguilera</dc:creator>
  <cp:lastModifiedBy>Cristian Aguilera</cp:lastModifiedBy>
  <cp:revision>2</cp:revision>
  <dcterms:created xsi:type="dcterms:W3CDTF">2022-12-03T16:28:46Z</dcterms:created>
  <dcterms:modified xsi:type="dcterms:W3CDTF">2023-03-19T21:52:29Z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0x0101003F06FD2EF35F9346B34AEBA73D1F6DCF</vt:lpwstr>
  </property>
</Properties>
</file>