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Voice Controlled Drone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Progress of ART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 V-Model )</a:t>
            </a:r>
            <a:endParaRPr lang="en-US" dirty="0"/>
          </a:p>
        </p:txBody>
      </p:sp>
      <p:pic>
        <p:nvPicPr>
          <p:cNvPr id="1026" name="Picture 2" descr="v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09" y="2159642"/>
            <a:ext cx="6450764" cy="43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Android Studio or Eclipse IDE</a:t>
            </a:r>
          </a:p>
          <a:p>
            <a:r>
              <a:rPr lang="en-US" sz="2800" dirty="0" smtClean="0"/>
              <a:t>Sublime Text</a:t>
            </a:r>
          </a:p>
          <a:p>
            <a:r>
              <a:rPr lang="en-US" sz="2800" dirty="0" err="1" smtClean="0"/>
              <a:t>Odroid</a:t>
            </a:r>
            <a:r>
              <a:rPr lang="en-US" sz="2800" dirty="0" smtClean="0"/>
              <a:t> U3</a:t>
            </a:r>
          </a:p>
          <a:p>
            <a:r>
              <a:rPr lang="en-US" sz="2800" dirty="0" smtClean="0"/>
              <a:t>Android Phone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019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35" y="2199992"/>
            <a:ext cx="8285706" cy="3901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56760" y="2585057"/>
            <a:ext cx="1816867" cy="6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Displaying  Command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66230" y="4715766"/>
            <a:ext cx="1816867" cy="5080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Command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93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C:\Users\HP\Downloads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49" y="1383845"/>
            <a:ext cx="4209954" cy="5079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3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Content Placeholder 3" descr="C:\Users\HP\AppData\Local\Microsoft\Windows\INetCache\Content.Word\Untitled Diagram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2851842"/>
            <a:ext cx="7962150" cy="1710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1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137" t="19641" r="3709" b="39148"/>
          <a:stretch/>
        </p:blipFill>
        <p:spPr bwMode="auto">
          <a:xfrm>
            <a:off x="2848821" y="1382973"/>
            <a:ext cx="6476250" cy="515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555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8" t="33626" r="3826" b="16967"/>
          <a:stretch/>
        </p:blipFill>
        <p:spPr>
          <a:xfrm>
            <a:off x="3304514" y="1479787"/>
            <a:ext cx="5287225" cy="50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15579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Short range control using 2.4GHz Radio</a:t>
            </a:r>
          </a:p>
          <a:p>
            <a:r>
              <a:rPr lang="en-US" sz="2800" dirty="0" smtClean="0"/>
              <a:t>Using command-line based, direct text instruction without voice recognition</a:t>
            </a:r>
          </a:p>
          <a:p>
            <a:r>
              <a:rPr lang="en-US" sz="2800" dirty="0" smtClean="0"/>
              <a:t>Simple movement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458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60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Voice Controlled Drone</vt:lpstr>
      <vt:lpstr>Methods ( V-Model )</vt:lpstr>
      <vt:lpstr>Tools and Platform</vt:lpstr>
      <vt:lpstr>Case Diagram</vt:lpstr>
      <vt:lpstr>Sequence Diagram</vt:lpstr>
      <vt:lpstr>Deployment Diagram</vt:lpstr>
      <vt:lpstr>Activity Diagram</vt:lpstr>
      <vt:lpstr>Class Diagram</vt:lpstr>
      <vt:lpstr>First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Controlled Drone</dc:title>
  <dc:creator>Aldwin Akbar</dc:creator>
  <cp:lastModifiedBy>Aldwin Akbar</cp:lastModifiedBy>
  <cp:revision>5</cp:revision>
  <dcterms:created xsi:type="dcterms:W3CDTF">2015-10-06T09:42:49Z</dcterms:created>
  <dcterms:modified xsi:type="dcterms:W3CDTF">2015-10-06T10:22:26Z</dcterms:modified>
</cp:coreProperties>
</file>