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0" r:id="rId8"/>
    <p:sldId id="264" r:id="rId9"/>
    <p:sldId id="263" r:id="rId10"/>
    <p:sldId id="262" r:id="rId11"/>
    <p:sldId id="265" r:id="rId12"/>
    <p:sldId id="270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FF224-BDBE-41D3-9356-4D9138C726D9}" v="37" dt="2025-05-11T23:13:12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Clouser" userId="3ff7c89c1ae19bec" providerId="LiveId" clId="{39FFF224-BDBE-41D3-9356-4D9138C726D9}"/>
    <pc:docChg chg="undo custSel addSld delSld modSld sldOrd">
      <pc:chgData name="Christopher Clouser" userId="3ff7c89c1ae19bec" providerId="LiveId" clId="{39FFF224-BDBE-41D3-9356-4D9138C726D9}" dt="2025-05-11T23:18:30.786" v="3471" actId="20577"/>
      <pc:docMkLst>
        <pc:docMk/>
      </pc:docMkLst>
      <pc:sldChg chg="addSp delSp modSp mod">
        <pc:chgData name="Christopher Clouser" userId="3ff7c89c1ae19bec" providerId="LiveId" clId="{39FFF224-BDBE-41D3-9356-4D9138C726D9}" dt="2025-05-11T16:10:51.180" v="617" actId="255"/>
        <pc:sldMkLst>
          <pc:docMk/>
          <pc:sldMk cId="1171480715" sldId="256"/>
        </pc:sldMkLst>
        <pc:spChg chg="add del mod">
          <ac:chgData name="Christopher Clouser" userId="3ff7c89c1ae19bec" providerId="LiveId" clId="{39FFF224-BDBE-41D3-9356-4D9138C726D9}" dt="2025-05-11T16:08:55.858" v="496" actId="313"/>
          <ac:spMkLst>
            <pc:docMk/>
            <pc:sldMk cId="1171480715" sldId="256"/>
            <ac:spMk id="2" creationId="{54A8126B-4231-4ECF-9347-6BC91931031F}"/>
          </ac:spMkLst>
        </pc:spChg>
        <pc:spChg chg="mod">
          <ac:chgData name="Christopher Clouser" userId="3ff7c89c1ae19bec" providerId="LiveId" clId="{39FFF224-BDBE-41D3-9356-4D9138C726D9}" dt="2025-05-11T16:10:51.180" v="617" actId="255"/>
          <ac:spMkLst>
            <pc:docMk/>
            <pc:sldMk cId="1171480715" sldId="256"/>
            <ac:spMk id="3" creationId="{FA2641A4-2AC4-4244-9FC5-2605B2162EF2}"/>
          </ac:spMkLst>
        </pc:spChg>
      </pc:sldChg>
      <pc:sldChg chg="addSp delSp modSp mod">
        <pc:chgData name="Christopher Clouser" userId="3ff7c89c1ae19bec" providerId="LiveId" clId="{39FFF224-BDBE-41D3-9356-4D9138C726D9}" dt="2025-05-11T19:43:46.563" v="3296" actId="20577"/>
        <pc:sldMkLst>
          <pc:docMk/>
          <pc:sldMk cId="4058973930" sldId="257"/>
        </pc:sldMkLst>
        <pc:spChg chg="mod">
          <ac:chgData name="Christopher Clouser" userId="3ff7c89c1ae19bec" providerId="LiveId" clId="{39FFF224-BDBE-41D3-9356-4D9138C726D9}" dt="2025-05-11T16:02:28.719" v="209" actId="20577"/>
          <ac:spMkLst>
            <pc:docMk/>
            <pc:sldMk cId="4058973930" sldId="257"/>
            <ac:spMk id="2" creationId="{63B5C24A-6463-4EB3-B8DA-70C075A21776}"/>
          </ac:spMkLst>
        </pc:spChg>
        <pc:spChg chg="del">
          <ac:chgData name="Christopher Clouser" userId="3ff7c89c1ae19bec" providerId="LiveId" clId="{39FFF224-BDBE-41D3-9356-4D9138C726D9}" dt="2025-05-11T15:50:01.380" v="28" actId="478"/>
          <ac:spMkLst>
            <pc:docMk/>
            <pc:sldMk cId="4058973930" sldId="257"/>
            <ac:spMk id="3" creationId="{9985A5F4-C9F0-4E95-A49A-D27EDCEDE6E3}"/>
          </ac:spMkLst>
        </pc:spChg>
        <pc:spChg chg="add mod">
          <ac:chgData name="Christopher Clouser" userId="3ff7c89c1ae19bec" providerId="LiveId" clId="{39FFF224-BDBE-41D3-9356-4D9138C726D9}" dt="2025-05-11T19:43:46.563" v="3296" actId="20577"/>
          <ac:spMkLst>
            <pc:docMk/>
            <pc:sldMk cId="4058973930" sldId="257"/>
            <ac:spMk id="9" creationId="{BB9C7488-83F8-43BD-AE90-B0E69CFB4353}"/>
          </ac:spMkLst>
        </pc:spChg>
        <pc:picChg chg="add mod modCrop">
          <ac:chgData name="Christopher Clouser" userId="3ff7c89c1ae19bec" providerId="LiveId" clId="{39FFF224-BDBE-41D3-9356-4D9138C726D9}" dt="2025-05-11T16:13:32.232" v="654" actId="1037"/>
          <ac:picMkLst>
            <pc:docMk/>
            <pc:sldMk cId="4058973930" sldId="257"/>
            <ac:picMk id="4" creationId="{013219E6-04D7-4AE0-AD88-6A7BBF0577D9}"/>
          </ac:picMkLst>
        </pc:picChg>
        <pc:picChg chg="add del mod">
          <ac:chgData name="Christopher Clouser" userId="3ff7c89c1ae19bec" providerId="LiveId" clId="{39FFF224-BDBE-41D3-9356-4D9138C726D9}" dt="2025-05-11T15:54:18.538" v="70" actId="478"/>
          <ac:picMkLst>
            <pc:docMk/>
            <pc:sldMk cId="4058973930" sldId="257"/>
            <ac:picMk id="6" creationId="{BD6EF2B5-798E-469C-B301-BBC8EFB46934}"/>
          </ac:picMkLst>
        </pc:picChg>
        <pc:picChg chg="add mod">
          <ac:chgData name="Christopher Clouser" userId="3ff7c89c1ae19bec" providerId="LiveId" clId="{39FFF224-BDBE-41D3-9356-4D9138C726D9}" dt="2025-05-11T16:13:39.393" v="671" actId="1038"/>
          <ac:picMkLst>
            <pc:docMk/>
            <pc:sldMk cId="4058973930" sldId="257"/>
            <ac:picMk id="8" creationId="{5237FA03-661A-4BC2-8ED8-30CD908569F2}"/>
          </ac:picMkLst>
        </pc:picChg>
      </pc:sldChg>
      <pc:sldChg chg="addSp delSp modSp del mod">
        <pc:chgData name="Christopher Clouser" userId="3ff7c89c1ae19bec" providerId="LiveId" clId="{39FFF224-BDBE-41D3-9356-4D9138C726D9}" dt="2025-05-11T18:35:44.003" v="3295" actId="47"/>
        <pc:sldMkLst>
          <pc:docMk/>
          <pc:sldMk cId="4013881728" sldId="259"/>
        </pc:sldMkLst>
        <pc:spChg chg="mod">
          <ac:chgData name="Christopher Clouser" userId="3ff7c89c1ae19bec" providerId="LiveId" clId="{39FFF224-BDBE-41D3-9356-4D9138C726D9}" dt="2025-05-11T17:19:52.847" v="1882" actId="20577"/>
          <ac:spMkLst>
            <pc:docMk/>
            <pc:sldMk cId="4013881728" sldId="259"/>
            <ac:spMk id="2" creationId="{67345E86-8679-45B1-A329-2D08ED284871}"/>
          </ac:spMkLst>
        </pc:spChg>
        <pc:spChg chg="add del mod">
          <ac:chgData name="Christopher Clouser" userId="3ff7c89c1ae19bec" providerId="LiveId" clId="{39FFF224-BDBE-41D3-9356-4D9138C726D9}" dt="2025-05-11T17:20:30.839" v="1884" actId="478"/>
          <ac:spMkLst>
            <pc:docMk/>
            <pc:sldMk cId="4013881728" sldId="259"/>
            <ac:spMk id="6" creationId="{1298C9CD-32BE-4081-99F1-F9828BD92042}"/>
          </ac:spMkLst>
        </pc:spChg>
      </pc:sldChg>
      <pc:sldChg chg="addSp delSp modSp mod">
        <pc:chgData name="Christopher Clouser" userId="3ff7c89c1ae19bec" providerId="LiveId" clId="{39FFF224-BDBE-41D3-9356-4D9138C726D9}" dt="2025-05-11T17:57:24.392" v="2886" actId="1037"/>
        <pc:sldMkLst>
          <pc:docMk/>
          <pc:sldMk cId="4081461196" sldId="260"/>
        </pc:sldMkLst>
        <pc:spChg chg="mod">
          <ac:chgData name="Christopher Clouser" userId="3ff7c89c1ae19bec" providerId="LiveId" clId="{39FFF224-BDBE-41D3-9356-4D9138C726D9}" dt="2025-05-11T17:36:22.945" v="2110" actId="20577"/>
          <ac:spMkLst>
            <pc:docMk/>
            <pc:sldMk cId="4081461196" sldId="260"/>
            <ac:spMk id="2" creationId="{F1C8AEA5-97DE-4B02-9DCB-3DB4059D6F8F}"/>
          </ac:spMkLst>
        </pc:spChg>
        <pc:spChg chg="del mod">
          <ac:chgData name="Christopher Clouser" userId="3ff7c89c1ae19bec" providerId="LiveId" clId="{39FFF224-BDBE-41D3-9356-4D9138C726D9}" dt="2025-05-11T17:35:34.112" v="2087" actId="21"/>
          <ac:spMkLst>
            <pc:docMk/>
            <pc:sldMk cId="4081461196" sldId="260"/>
            <ac:spMk id="10" creationId="{72AA4E80-8026-4733-9316-0441905F5418}"/>
          </ac:spMkLst>
        </pc:spChg>
        <pc:spChg chg="add mod">
          <ac:chgData name="Christopher Clouser" userId="3ff7c89c1ae19bec" providerId="LiveId" clId="{39FFF224-BDBE-41D3-9356-4D9138C726D9}" dt="2025-05-11T17:57:24.392" v="2886" actId="1037"/>
          <ac:spMkLst>
            <pc:docMk/>
            <pc:sldMk cId="4081461196" sldId="260"/>
            <ac:spMk id="20" creationId="{84B6BBB7-0CBA-4689-8B6F-DA046A6013B2}"/>
          </ac:spMkLst>
        </pc:spChg>
        <pc:picChg chg="del mod">
          <ac:chgData name="Christopher Clouser" userId="3ff7c89c1ae19bec" providerId="LiveId" clId="{39FFF224-BDBE-41D3-9356-4D9138C726D9}" dt="2025-05-11T17:35:18.751" v="2084" actId="21"/>
          <ac:picMkLst>
            <pc:docMk/>
            <pc:sldMk cId="4081461196" sldId="260"/>
            <ac:picMk id="12" creationId="{2C202733-F6D5-478B-8D77-EDD8DE98D665}"/>
          </ac:picMkLst>
        </pc:picChg>
        <pc:picChg chg="mod">
          <ac:chgData name="Christopher Clouser" userId="3ff7c89c1ae19bec" providerId="LiveId" clId="{39FFF224-BDBE-41D3-9356-4D9138C726D9}" dt="2025-05-11T17:36:00.486" v="2106" actId="1076"/>
          <ac:picMkLst>
            <pc:docMk/>
            <pc:sldMk cId="4081461196" sldId="260"/>
            <ac:picMk id="16" creationId="{4833AF30-65FF-4C1B-A9FE-DB1757B4E59C}"/>
          </ac:picMkLst>
        </pc:picChg>
        <pc:picChg chg="add mod">
          <ac:chgData name="Christopher Clouser" userId="3ff7c89c1ae19bec" providerId="LiveId" clId="{39FFF224-BDBE-41D3-9356-4D9138C726D9}" dt="2025-05-11T17:57:24.392" v="2886" actId="1037"/>
          <ac:picMkLst>
            <pc:docMk/>
            <pc:sldMk cId="4081461196" sldId="260"/>
            <ac:picMk id="18" creationId="{8538009F-D9AE-4AFD-B461-ABA53B61E4EE}"/>
          </ac:picMkLst>
        </pc:picChg>
      </pc:sldChg>
      <pc:sldChg chg="addSp modSp mod">
        <pc:chgData name="Christopher Clouser" userId="3ff7c89c1ae19bec" providerId="LiveId" clId="{39FFF224-BDBE-41D3-9356-4D9138C726D9}" dt="2025-05-11T18:23:09.146" v="3207" actId="1036"/>
        <pc:sldMkLst>
          <pc:docMk/>
          <pc:sldMk cId="2791256933" sldId="261"/>
        </pc:sldMkLst>
        <pc:spChg chg="mod">
          <ac:chgData name="Christopher Clouser" userId="3ff7c89c1ae19bec" providerId="LiveId" clId="{39FFF224-BDBE-41D3-9356-4D9138C726D9}" dt="2025-05-11T18:22:58.961" v="3192" actId="1076"/>
          <ac:spMkLst>
            <pc:docMk/>
            <pc:sldMk cId="2791256933" sldId="261"/>
            <ac:spMk id="2" creationId="{6575129F-90A8-4A87-97B7-956DF20FF631}"/>
          </ac:spMkLst>
        </pc:spChg>
        <pc:spChg chg="mod">
          <ac:chgData name="Christopher Clouser" userId="3ff7c89c1ae19bec" providerId="LiveId" clId="{39FFF224-BDBE-41D3-9356-4D9138C726D9}" dt="2025-05-11T18:23:09.146" v="3207" actId="1036"/>
          <ac:spMkLst>
            <pc:docMk/>
            <pc:sldMk cId="2791256933" sldId="261"/>
            <ac:spMk id="14" creationId="{F0E1BFF4-09E7-44CF-85F0-8418FB561C5E}"/>
          </ac:spMkLst>
        </pc:spChg>
        <pc:spChg chg="mod">
          <ac:chgData name="Christopher Clouser" userId="3ff7c89c1ae19bec" providerId="LiveId" clId="{39FFF224-BDBE-41D3-9356-4D9138C726D9}" dt="2025-05-11T18:23:09.146" v="3207" actId="1036"/>
          <ac:spMkLst>
            <pc:docMk/>
            <pc:sldMk cId="2791256933" sldId="261"/>
            <ac:spMk id="15" creationId="{04840B51-4CFE-4C88-A77B-087DFE749C53}"/>
          </ac:spMkLst>
        </pc:spChg>
        <pc:spChg chg="mod">
          <ac:chgData name="Christopher Clouser" userId="3ff7c89c1ae19bec" providerId="LiveId" clId="{39FFF224-BDBE-41D3-9356-4D9138C726D9}" dt="2025-05-11T18:23:09.146" v="3207" actId="1036"/>
          <ac:spMkLst>
            <pc:docMk/>
            <pc:sldMk cId="2791256933" sldId="261"/>
            <ac:spMk id="17" creationId="{8D906888-B2E7-4FD3-88C5-F70FCC7D46E1}"/>
          </ac:spMkLst>
        </pc:spChg>
        <pc:spChg chg="mod">
          <ac:chgData name="Christopher Clouser" userId="3ff7c89c1ae19bec" providerId="LiveId" clId="{39FFF224-BDBE-41D3-9356-4D9138C726D9}" dt="2025-05-11T18:23:09.146" v="3207" actId="1036"/>
          <ac:spMkLst>
            <pc:docMk/>
            <pc:sldMk cId="2791256933" sldId="261"/>
            <ac:spMk id="18" creationId="{CA9AEA24-AB30-4C08-82C4-E17604329FBC}"/>
          </ac:spMkLst>
        </pc:spChg>
        <pc:spChg chg="add mod">
          <ac:chgData name="Christopher Clouser" userId="3ff7c89c1ae19bec" providerId="LiveId" clId="{39FFF224-BDBE-41D3-9356-4D9138C726D9}" dt="2025-05-11T18:23:04.354" v="3193" actId="1076"/>
          <ac:spMkLst>
            <pc:docMk/>
            <pc:sldMk cId="2791256933" sldId="261"/>
            <ac:spMk id="23" creationId="{611B7B37-C95B-4D75-A981-66EEF7B243C2}"/>
          </ac:spMkLst>
        </pc:spChg>
        <pc:spChg chg="add mod">
          <ac:chgData name="Christopher Clouser" userId="3ff7c89c1ae19bec" providerId="LiveId" clId="{39FFF224-BDBE-41D3-9356-4D9138C726D9}" dt="2025-05-11T18:23:09.146" v="3207" actId="1036"/>
          <ac:spMkLst>
            <pc:docMk/>
            <pc:sldMk cId="2791256933" sldId="261"/>
            <ac:spMk id="24" creationId="{F65FF03F-78B3-4CC8-A3F0-462F5E9FA170}"/>
          </ac:spMkLst>
        </pc:spChg>
        <pc:spChg chg="add mod">
          <ac:chgData name="Christopher Clouser" userId="3ff7c89c1ae19bec" providerId="LiveId" clId="{39FFF224-BDBE-41D3-9356-4D9138C726D9}" dt="2025-05-11T18:23:09.146" v="3207" actId="1036"/>
          <ac:spMkLst>
            <pc:docMk/>
            <pc:sldMk cId="2791256933" sldId="261"/>
            <ac:spMk id="25" creationId="{5DBC7082-6EC3-4BEB-A2B8-EEC639D30C05}"/>
          </ac:spMkLst>
        </pc:spChg>
        <pc:spChg chg="add mod">
          <ac:chgData name="Christopher Clouser" userId="3ff7c89c1ae19bec" providerId="LiveId" clId="{39FFF224-BDBE-41D3-9356-4D9138C726D9}" dt="2025-05-11T18:23:09.146" v="3207" actId="1036"/>
          <ac:spMkLst>
            <pc:docMk/>
            <pc:sldMk cId="2791256933" sldId="261"/>
            <ac:spMk id="26" creationId="{6E289F0F-9888-402F-B654-376C858218C5}"/>
          </ac:spMkLst>
        </pc:spChg>
        <pc:spChg chg="add mod">
          <ac:chgData name="Christopher Clouser" userId="3ff7c89c1ae19bec" providerId="LiveId" clId="{39FFF224-BDBE-41D3-9356-4D9138C726D9}" dt="2025-05-11T18:23:09.146" v="3207" actId="1036"/>
          <ac:spMkLst>
            <pc:docMk/>
            <pc:sldMk cId="2791256933" sldId="261"/>
            <ac:spMk id="27" creationId="{CA1CDA81-E703-4F77-9BF5-A952768D92CF}"/>
          </ac:spMkLst>
        </pc:spChg>
        <pc:spChg chg="add mod">
          <ac:chgData name="Christopher Clouser" userId="3ff7c89c1ae19bec" providerId="LiveId" clId="{39FFF224-BDBE-41D3-9356-4D9138C726D9}" dt="2025-05-11T18:23:09.146" v="3207" actId="1036"/>
          <ac:spMkLst>
            <pc:docMk/>
            <pc:sldMk cId="2791256933" sldId="261"/>
            <ac:spMk id="28" creationId="{64810E1D-BB42-471D-87E9-9F65859DCB98}"/>
          </ac:spMkLst>
        </pc:spChg>
        <pc:spChg chg="add mod">
          <ac:chgData name="Christopher Clouser" userId="3ff7c89c1ae19bec" providerId="LiveId" clId="{39FFF224-BDBE-41D3-9356-4D9138C726D9}" dt="2025-05-11T18:23:09.146" v="3207" actId="1036"/>
          <ac:spMkLst>
            <pc:docMk/>
            <pc:sldMk cId="2791256933" sldId="261"/>
            <ac:spMk id="29" creationId="{2AD2D459-9FE2-4DE3-9846-1D83B97099E6}"/>
          </ac:spMkLst>
        </pc:spChg>
        <pc:spChg chg="add mod">
          <ac:chgData name="Christopher Clouser" userId="3ff7c89c1ae19bec" providerId="LiveId" clId="{39FFF224-BDBE-41D3-9356-4D9138C726D9}" dt="2025-05-11T18:23:09.146" v="3207" actId="1036"/>
          <ac:spMkLst>
            <pc:docMk/>
            <pc:sldMk cId="2791256933" sldId="261"/>
            <ac:spMk id="30" creationId="{B7A37085-9A21-4B96-BEB3-0906A4E1A870}"/>
          </ac:spMkLst>
        </pc:spChg>
        <pc:spChg chg="add mod">
          <ac:chgData name="Christopher Clouser" userId="3ff7c89c1ae19bec" providerId="LiveId" clId="{39FFF224-BDBE-41D3-9356-4D9138C726D9}" dt="2025-05-11T18:23:09.146" v="3207" actId="1036"/>
          <ac:spMkLst>
            <pc:docMk/>
            <pc:sldMk cId="2791256933" sldId="261"/>
            <ac:spMk id="31" creationId="{5BE9EA98-9F21-43EC-A8E8-EE5EFCC6A295}"/>
          </ac:spMkLst>
        </pc:spChg>
        <pc:picChg chg="mod">
          <ac:chgData name="Christopher Clouser" userId="3ff7c89c1ae19bec" providerId="LiveId" clId="{39FFF224-BDBE-41D3-9356-4D9138C726D9}" dt="2025-05-11T18:23:09.146" v="3207" actId="1036"/>
          <ac:picMkLst>
            <pc:docMk/>
            <pc:sldMk cId="2791256933" sldId="261"/>
            <ac:picMk id="7" creationId="{50F93EAA-C104-4AAA-94B9-E8D331B9A909}"/>
          </ac:picMkLst>
        </pc:picChg>
        <pc:picChg chg="mod">
          <ac:chgData name="Christopher Clouser" userId="3ff7c89c1ae19bec" providerId="LiveId" clId="{39FFF224-BDBE-41D3-9356-4D9138C726D9}" dt="2025-05-11T18:23:09.146" v="3207" actId="1036"/>
          <ac:picMkLst>
            <pc:docMk/>
            <pc:sldMk cId="2791256933" sldId="261"/>
            <ac:picMk id="11" creationId="{10DDBD1E-BC6D-4BC8-BE4A-7620C4AAA39B}"/>
          </ac:picMkLst>
        </pc:picChg>
        <pc:picChg chg="mod">
          <ac:chgData name="Christopher Clouser" userId="3ff7c89c1ae19bec" providerId="LiveId" clId="{39FFF224-BDBE-41D3-9356-4D9138C726D9}" dt="2025-05-11T18:23:09.146" v="3207" actId="1036"/>
          <ac:picMkLst>
            <pc:docMk/>
            <pc:sldMk cId="2791256933" sldId="261"/>
            <ac:picMk id="13" creationId="{AC54D3B0-E7E3-4F0F-B6DF-051FFB9BB492}"/>
          </ac:picMkLst>
        </pc:picChg>
        <pc:picChg chg="mod">
          <ac:chgData name="Christopher Clouser" userId="3ff7c89c1ae19bec" providerId="LiveId" clId="{39FFF224-BDBE-41D3-9356-4D9138C726D9}" dt="2025-05-11T18:23:09.146" v="3207" actId="1036"/>
          <ac:picMkLst>
            <pc:docMk/>
            <pc:sldMk cId="2791256933" sldId="261"/>
            <ac:picMk id="22" creationId="{3E206DC4-D6EA-43DE-9F7B-DF5EF0D89ED7}"/>
          </ac:picMkLst>
        </pc:picChg>
      </pc:sldChg>
      <pc:sldChg chg="addSp delSp modSp mod">
        <pc:chgData name="Christopher Clouser" userId="3ff7c89c1ae19bec" providerId="LiveId" clId="{39FFF224-BDBE-41D3-9356-4D9138C726D9}" dt="2025-05-11T18:08:17.505" v="3074"/>
        <pc:sldMkLst>
          <pc:docMk/>
          <pc:sldMk cId="1246602891" sldId="262"/>
        </pc:sldMkLst>
        <pc:spChg chg="mod">
          <ac:chgData name="Christopher Clouser" userId="3ff7c89c1ae19bec" providerId="LiveId" clId="{39FFF224-BDBE-41D3-9356-4D9138C726D9}" dt="2025-05-11T17:29:04.489" v="1981" actId="20577"/>
          <ac:spMkLst>
            <pc:docMk/>
            <pc:sldMk cId="1246602891" sldId="262"/>
            <ac:spMk id="2" creationId="{4DE74C63-20FD-471F-98B2-CA15CFD4F0D1}"/>
          </ac:spMkLst>
        </pc:spChg>
        <pc:spChg chg="add mod">
          <ac:chgData name="Christopher Clouser" userId="3ff7c89c1ae19bec" providerId="LiveId" clId="{39FFF224-BDBE-41D3-9356-4D9138C726D9}" dt="2025-05-11T18:08:17.505" v="3074"/>
          <ac:spMkLst>
            <pc:docMk/>
            <pc:sldMk cId="1246602891" sldId="262"/>
            <ac:spMk id="7" creationId="{A884D54E-B7A8-49BD-A00C-166330A94D94}"/>
          </ac:spMkLst>
        </pc:spChg>
        <pc:picChg chg="add del mod modCrop">
          <ac:chgData name="Christopher Clouser" userId="3ff7c89c1ae19bec" providerId="LiveId" clId="{39FFF224-BDBE-41D3-9356-4D9138C726D9}" dt="2025-05-11T18:00:47.343" v="2951" actId="21"/>
          <ac:picMkLst>
            <pc:docMk/>
            <pc:sldMk cId="1246602891" sldId="262"/>
            <ac:picMk id="5" creationId="{747D7156-B0E0-48AD-88D2-5C5F21133954}"/>
          </ac:picMkLst>
        </pc:picChg>
      </pc:sldChg>
      <pc:sldChg chg="addSp delSp modSp mod ord">
        <pc:chgData name="Christopher Clouser" userId="3ff7c89c1ae19bec" providerId="LiveId" clId="{39FFF224-BDBE-41D3-9356-4D9138C726D9}" dt="2025-05-11T18:06:12.248" v="3063"/>
        <pc:sldMkLst>
          <pc:docMk/>
          <pc:sldMk cId="3636724765" sldId="263"/>
        </pc:sldMkLst>
        <pc:spChg chg="mod">
          <ac:chgData name="Christopher Clouser" userId="3ff7c89c1ae19bec" providerId="LiveId" clId="{39FFF224-BDBE-41D3-9356-4D9138C726D9}" dt="2025-05-11T18:01:05.331" v="2954" actId="1076"/>
          <ac:spMkLst>
            <pc:docMk/>
            <pc:sldMk cId="3636724765" sldId="263"/>
            <ac:spMk id="2" creationId="{FFFC6A4F-FAA4-4DAD-8AA2-73559AB65839}"/>
          </ac:spMkLst>
        </pc:spChg>
        <pc:spChg chg="mod">
          <ac:chgData name="Christopher Clouser" userId="3ff7c89c1ae19bec" providerId="LiveId" clId="{39FFF224-BDBE-41D3-9356-4D9138C726D9}" dt="2025-05-11T18:06:12.248" v="3063"/>
          <ac:spMkLst>
            <pc:docMk/>
            <pc:sldMk cId="3636724765" sldId="263"/>
            <ac:spMk id="6" creationId="{6CB20AF4-A76A-4396-9991-A47F12CFC54B}"/>
          </ac:spMkLst>
        </pc:spChg>
        <pc:picChg chg="mod modCrop">
          <ac:chgData name="Christopher Clouser" userId="3ff7c89c1ae19bec" providerId="LiveId" clId="{39FFF224-BDBE-41D3-9356-4D9138C726D9}" dt="2025-05-11T18:00:59.693" v="2952" actId="1076"/>
          <ac:picMkLst>
            <pc:docMk/>
            <pc:sldMk cId="3636724765" sldId="263"/>
            <ac:picMk id="5" creationId="{117A5E2E-5392-416F-973B-B6B89B78599F}"/>
          </ac:picMkLst>
        </pc:picChg>
        <pc:picChg chg="add del mod">
          <ac:chgData name="Christopher Clouser" userId="3ff7c89c1ae19bec" providerId="LiveId" clId="{39FFF224-BDBE-41D3-9356-4D9138C726D9}" dt="2025-05-11T18:00:45.153" v="2948"/>
          <ac:picMkLst>
            <pc:docMk/>
            <pc:sldMk cId="3636724765" sldId="263"/>
            <ac:picMk id="10" creationId="{FEFC4001-7FF7-40D0-938B-2DEA3A59C6BB}"/>
          </ac:picMkLst>
        </pc:picChg>
        <pc:cxnChg chg="add mod">
          <ac:chgData name="Christopher Clouser" userId="3ff7c89c1ae19bec" providerId="LiveId" clId="{39FFF224-BDBE-41D3-9356-4D9138C726D9}" dt="2025-05-11T18:00:59.693" v="2952" actId="1076"/>
          <ac:cxnSpMkLst>
            <pc:docMk/>
            <pc:sldMk cId="3636724765" sldId="263"/>
            <ac:cxnSpMk id="8" creationId="{A0396C01-E7A7-4C6E-B7E8-B5D5BE73968C}"/>
          </ac:cxnSpMkLst>
        </pc:cxnChg>
      </pc:sldChg>
      <pc:sldChg chg="addSp modSp mod ord">
        <pc:chgData name="Christopher Clouser" userId="3ff7c89c1ae19bec" providerId="LiveId" clId="{39FFF224-BDBE-41D3-9356-4D9138C726D9}" dt="2025-05-11T18:05:44.017" v="3061" actId="20577"/>
        <pc:sldMkLst>
          <pc:docMk/>
          <pc:sldMk cId="956330138" sldId="264"/>
        </pc:sldMkLst>
        <pc:spChg chg="mod">
          <ac:chgData name="Christopher Clouser" userId="3ff7c89c1ae19bec" providerId="LiveId" clId="{39FFF224-BDBE-41D3-9356-4D9138C726D9}" dt="2025-05-11T17:47:56.517" v="2849" actId="1076"/>
          <ac:spMkLst>
            <pc:docMk/>
            <pc:sldMk cId="956330138" sldId="264"/>
            <ac:spMk id="2" creationId="{12EE5F90-70D4-4E84-8198-3197E2672F84}"/>
          </ac:spMkLst>
        </pc:spChg>
        <pc:spChg chg="add mod">
          <ac:chgData name="Christopher Clouser" userId="3ff7c89c1ae19bec" providerId="LiveId" clId="{39FFF224-BDBE-41D3-9356-4D9138C726D9}" dt="2025-05-11T18:05:44.017" v="3061" actId="20577"/>
          <ac:spMkLst>
            <pc:docMk/>
            <pc:sldMk cId="956330138" sldId="264"/>
            <ac:spMk id="7" creationId="{7A5EA8A4-C662-4749-8603-BD2992425EAB}"/>
          </ac:spMkLst>
        </pc:spChg>
        <pc:picChg chg="mod">
          <ac:chgData name="Christopher Clouser" userId="3ff7c89c1ae19bec" providerId="LiveId" clId="{39FFF224-BDBE-41D3-9356-4D9138C726D9}" dt="2025-05-11T17:48:26.036" v="2856" actId="1076"/>
          <ac:picMkLst>
            <pc:docMk/>
            <pc:sldMk cId="956330138" sldId="264"/>
            <ac:picMk id="5" creationId="{B3B70B14-4D40-4702-8108-39FF089D1B97}"/>
          </ac:picMkLst>
        </pc:picChg>
        <pc:picChg chg="add mod">
          <ac:chgData name="Christopher Clouser" userId="3ff7c89c1ae19bec" providerId="LiveId" clId="{39FFF224-BDBE-41D3-9356-4D9138C726D9}" dt="2025-05-11T17:48:29.194" v="2857" actId="1076"/>
          <ac:picMkLst>
            <pc:docMk/>
            <pc:sldMk cId="956330138" sldId="264"/>
            <ac:picMk id="6" creationId="{D283968E-534E-43A4-B0DE-7E836A43BED0}"/>
          </ac:picMkLst>
        </pc:picChg>
      </pc:sldChg>
      <pc:sldChg chg="addSp delSp modSp mod">
        <pc:chgData name="Christopher Clouser" userId="3ff7c89c1ae19bec" providerId="LiveId" clId="{39FFF224-BDBE-41D3-9356-4D9138C726D9}" dt="2025-05-11T20:03:10.751" v="3307" actId="255"/>
        <pc:sldMkLst>
          <pc:docMk/>
          <pc:sldMk cId="2583897353" sldId="265"/>
        </pc:sldMkLst>
        <pc:spChg chg="mod">
          <ac:chgData name="Christopher Clouser" userId="3ff7c89c1ae19bec" providerId="LiveId" clId="{39FFF224-BDBE-41D3-9356-4D9138C726D9}" dt="2025-05-11T20:03:10.751" v="3307" actId="255"/>
          <ac:spMkLst>
            <pc:docMk/>
            <pc:sldMk cId="2583897353" sldId="265"/>
            <ac:spMk id="2" creationId="{3A04F16C-D4B7-4667-9907-3565FD8E70D0}"/>
          </ac:spMkLst>
        </pc:spChg>
        <pc:spChg chg="mod topLvl">
          <ac:chgData name="Christopher Clouser" userId="3ff7c89c1ae19bec" providerId="LiveId" clId="{39FFF224-BDBE-41D3-9356-4D9138C726D9}" dt="2025-05-11T08:54:42.225" v="25" actId="164"/>
          <ac:spMkLst>
            <pc:docMk/>
            <pc:sldMk cId="2583897353" sldId="265"/>
            <ac:spMk id="6" creationId="{6BE10194-6AFD-4DF6-A15F-C6812E3E547B}"/>
          </ac:spMkLst>
        </pc:spChg>
        <pc:spChg chg="mod topLvl">
          <ac:chgData name="Christopher Clouser" userId="3ff7c89c1ae19bec" providerId="LiveId" clId="{39FFF224-BDBE-41D3-9356-4D9138C726D9}" dt="2025-05-11T08:54:42.225" v="25" actId="164"/>
          <ac:spMkLst>
            <pc:docMk/>
            <pc:sldMk cId="2583897353" sldId="265"/>
            <ac:spMk id="7" creationId="{8BC2BF5F-7B49-4EEB-9BFE-9CE16570ED47}"/>
          </ac:spMkLst>
        </pc:spChg>
        <pc:spChg chg="mod topLvl">
          <ac:chgData name="Christopher Clouser" userId="3ff7c89c1ae19bec" providerId="LiveId" clId="{39FFF224-BDBE-41D3-9356-4D9138C726D9}" dt="2025-05-11T08:54:42.225" v="25" actId="164"/>
          <ac:spMkLst>
            <pc:docMk/>
            <pc:sldMk cId="2583897353" sldId="265"/>
            <ac:spMk id="8" creationId="{9540EB87-00E4-4D81-8454-7A63EC7DBBEF}"/>
          </ac:spMkLst>
        </pc:spChg>
        <pc:spChg chg="mod topLvl">
          <ac:chgData name="Christopher Clouser" userId="3ff7c89c1ae19bec" providerId="LiveId" clId="{39FFF224-BDBE-41D3-9356-4D9138C726D9}" dt="2025-05-11T08:54:42.225" v="25" actId="164"/>
          <ac:spMkLst>
            <pc:docMk/>
            <pc:sldMk cId="2583897353" sldId="265"/>
            <ac:spMk id="10" creationId="{78059A15-DF08-423A-822D-8EE6F6801803}"/>
          </ac:spMkLst>
        </pc:spChg>
        <pc:spChg chg="mod topLvl">
          <ac:chgData name="Christopher Clouser" userId="3ff7c89c1ae19bec" providerId="LiveId" clId="{39FFF224-BDBE-41D3-9356-4D9138C726D9}" dt="2025-05-11T08:54:42.225" v="25" actId="164"/>
          <ac:spMkLst>
            <pc:docMk/>
            <pc:sldMk cId="2583897353" sldId="265"/>
            <ac:spMk id="11" creationId="{E48FB91C-8AE9-452C-88E5-137C453E477C}"/>
          </ac:spMkLst>
        </pc:spChg>
        <pc:spChg chg="mod topLvl">
          <ac:chgData name="Christopher Clouser" userId="3ff7c89c1ae19bec" providerId="LiveId" clId="{39FFF224-BDBE-41D3-9356-4D9138C726D9}" dt="2025-05-11T08:54:42.225" v="25" actId="164"/>
          <ac:spMkLst>
            <pc:docMk/>
            <pc:sldMk cId="2583897353" sldId="265"/>
            <ac:spMk id="12" creationId="{A9313715-A2F2-4CBB-A46A-D81F9D59F078}"/>
          </ac:spMkLst>
        </pc:spChg>
        <pc:spChg chg="mod topLvl">
          <ac:chgData name="Christopher Clouser" userId="3ff7c89c1ae19bec" providerId="LiveId" clId="{39FFF224-BDBE-41D3-9356-4D9138C726D9}" dt="2025-05-11T08:54:42.225" v="25" actId="164"/>
          <ac:spMkLst>
            <pc:docMk/>
            <pc:sldMk cId="2583897353" sldId="265"/>
            <ac:spMk id="14" creationId="{F05ABFE9-C242-4D21-A79F-01B1FD921C41}"/>
          </ac:spMkLst>
        </pc:spChg>
        <pc:spChg chg="mod topLvl">
          <ac:chgData name="Christopher Clouser" userId="3ff7c89c1ae19bec" providerId="LiveId" clId="{39FFF224-BDBE-41D3-9356-4D9138C726D9}" dt="2025-05-11T08:54:42.225" v="25" actId="164"/>
          <ac:spMkLst>
            <pc:docMk/>
            <pc:sldMk cId="2583897353" sldId="265"/>
            <ac:spMk id="15" creationId="{48B0585E-CC39-48C4-A181-188A0E64943A}"/>
          </ac:spMkLst>
        </pc:spChg>
        <pc:spChg chg="mod topLvl">
          <ac:chgData name="Christopher Clouser" userId="3ff7c89c1ae19bec" providerId="LiveId" clId="{39FFF224-BDBE-41D3-9356-4D9138C726D9}" dt="2025-05-11T08:54:42.225" v="25" actId="164"/>
          <ac:spMkLst>
            <pc:docMk/>
            <pc:sldMk cId="2583897353" sldId="265"/>
            <ac:spMk id="16" creationId="{0D656266-8640-47AF-9BFA-C3CF9DF1FB68}"/>
          </ac:spMkLst>
        </pc:spChg>
        <pc:spChg chg="mod topLvl">
          <ac:chgData name="Christopher Clouser" userId="3ff7c89c1ae19bec" providerId="LiveId" clId="{39FFF224-BDBE-41D3-9356-4D9138C726D9}" dt="2025-05-11T08:54:42.225" v="25" actId="164"/>
          <ac:spMkLst>
            <pc:docMk/>
            <pc:sldMk cId="2583897353" sldId="265"/>
            <ac:spMk id="17" creationId="{BAF0BBF3-5B8B-4F60-B91F-A4F8428326CE}"/>
          </ac:spMkLst>
        </pc:spChg>
        <pc:spChg chg="mod topLvl">
          <ac:chgData name="Christopher Clouser" userId="3ff7c89c1ae19bec" providerId="LiveId" clId="{39FFF224-BDBE-41D3-9356-4D9138C726D9}" dt="2025-05-11T08:54:42.225" v="25" actId="164"/>
          <ac:spMkLst>
            <pc:docMk/>
            <pc:sldMk cId="2583897353" sldId="265"/>
            <ac:spMk id="21" creationId="{1D61BB17-BA0C-4888-B969-8643FCA889D5}"/>
          </ac:spMkLst>
        </pc:spChg>
        <pc:spChg chg="mod topLvl">
          <ac:chgData name="Christopher Clouser" userId="3ff7c89c1ae19bec" providerId="LiveId" clId="{39FFF224-BDBE-41D3-9356-4D9138C726D9}" dt="2025-05-11T08:54:42.225" v="25" actId="164"/>
          <ac:spMkLst>
            <pc:docMk/>
            <pc:sldMk cId="2583897353" sldId="265"/>
            <ac:spMk id="22" creationId="{5FABC631-97D1-430F-98A4-6EB50D94C67A}"/>
          </ac:spMkLst>
        </pc:spChg>
        <pc:spChg chg="mod topLvl">
          <ac:chgData name="Christopher Clouser" userId="3ff7c89c1ae19bec" providerId="LiveId" clId="{39FFF224-BDBE-41D3-9356-4D9138C726D9}" dt="2025-05-11T08:54:42.225" v="25" actId="164"/>
          <ac:spMkLst>
            <pc:docMk/>
            <pc:sldMk cId="2583897353" sldId="265"/>
            <ac:spMk id="24" creationId="{40D2C7D2-00AB-4EB1-B1DC-7FF163A82856}"/>
          </ac:spMkLst>
        </pc:spChg>
        <pc:spChg chg="mod topLvl">
          <ac:chgData name="Christopher Clouser" userId="3ff7c89c1ae19bec" providerId="LiveId" clId="{39FFF224-BDBE-41D3-9356-4D9138C726D9}" dt="2025-05-11T08:54:42.225" v="25" actId="164"/>
          <ac:spMkLst>
            <pc:docMk/>
            <pc:sldMk cId="2583897353" sldId="265"/>
            <ac:spMk id="25" creationId="{DEB28768-0EFF-4BE5-BF86-A79329F9A34B}"/>
          </ac:spMkLst>
        </pc:spChg>
        <pc:grpChg chg="add del mod">
          <ac:chgData name="Christopher Clouser" userId="3ff7c89c1ae19bec" providerId="LiveId" clId="{39FFF224-BDBE-41D3-9356-4D9138C726D9}" dt="2025-05-11T08:52:04.241" v="12" actId="165"/>
          <ac:grpSpMkLst>
            <pc:docMk/>
            <pc:sldMk cId="2583897353" sldId="265"/>
            <ac:grpSpMk id="76" creationId="{C2C6BA66-B61C-4EC0-902F-803D3C6A76F3}"/>
          </ac:grpSpMkLst>
        </pc:grpChg>
        <pc:grpChg chg="add mod">
          <ac:chgData name="Christopher Clouser" userId="3ff7c89c1ae19bec" providerId="LiveId" clId="{39FFF224-BDBE-41D3-9356-4D9138C726D9}" dt="2025-05-11T08:54:42.225" v="25" actId="164"/>
          <ac:grpSpMkLst>
            <pc:docMk/>
            <pc:sldMk cId="2583897353" sldId="265"/>
            <ac:grpSpMk id="77" creationId="{56C35A22-F7CA-40E8-AD86-AC8FEDFA7A1D}"/>
          </ac:grpSpMkLst>
        </pc:grpChg>
        <pc:picChg chg="mod topLvl">
          <ac:chgData name="Christopher Clouser" userId="3ff7c89c1ae19bec" providerId="LiveId" clId="{39FFF224-BDBE-41D3-9356-4D9138C726D9}" dt="2025-05-11T08:54:42.225" v="25" actId="164"/>
          <ac:picMkLst>
            <pc:docMk/>
            <pc:sldMk cId="2583897353" sldId="265"/>
            <ac:picMk id="5" creationId="{39BA5B29-67AF-4A05-89C0-89D8147D75E7}"/>
          </ac:picMkLst>
        </pc:picChg>
        <pc:cxnChg chg="mod topLvl">
          <ac:chgData name="Christopher Clouser" userId="3ff7c89c1ae19bec" providerId="LiveId" clId="{39FFF224-BDBE-41D3-9356-4D9138C726D9}" dt="2025-05-11T08:54:42.225" v="25" actId="164"/>
          <ac:cxnSpMkLst>
            <pc:docMk/>
            <pc:sldMk cId="2583897353" sldId="265"/>
            <ac:cxnSpMk id="39" creationId="{83F1FDD1-F9FF-4383-B15F-409D188EC2EA}"/>
          </ac:cxnSpMkLst>
        </pc:cxnChg>
        <pc:cxnChg chg="mod topLvl">
          <ac:chgData name="Christopher Clouser" userId="3ff7c89c1ae19bec" providerId="LiveId" clId="{39FFF224-BDBE-41D3-9356-4D9138C726D9}" dt="2025-05-11T08:54:42.225" v="25" actId="164"/>
          <ac:cxnSpMkLst>
            <pc:docMk/>
            <pc:sldMk cId="2583897353" sldId="265"/>
            <ac:cxnSpMk id="55" creationId="{FD0D08A4-26BD-4350-98D5-C9833BEB0943}"/>
          </ac:cxnSpMkLst>
        </pc:cxnChg>
        <pc:cxnChg chg="mod topLvl">
          <ac:chgData name="Christopher Clouser" userId="3ff7c89c1ae19bec" providerId="LiveId" clId="{39FFF224-BDBE-41D3-9356-4D9138C726D9}" dt="2025-05-11T08:54:42.225" v="25" actId="164"/>
          <ac:cxnSpMkLst>
            <pc:docMk/>
            <pc:sldMk cId="2583897353" sldId="265"/>
            <ac:cxnSpMk id="61" creationId="{32F0E961-E98C-4AC7-8B79-6033BA1121B2}"/>
          </ac:cxnSpMkLst>
        </pc:cxnChg>
        <pc:cxnChg chg="mod topLvl">
          <ac:chgData name="Christopher Clouser" userId="3ff7c89c1ae19bec" providerId="LiveId" clId="{39FFF224-BDBE-41D3-9356-4D9138C726D9}" dt="2025-05-11T08:54:42.225" v="25" actId="164"/>
          <ac:cxnSpMkLst>
            <pc:docMk/>
            <pc:sldMk cId="2583897353" sldId="265"/>
            <ac:cxnSpMk id="71" creationId="{16EDEDC1-EC57-41BE-BF0B-C563DCB85C80}"/>
          </ac:cxnSpMkLst>
        </pc:cxnChg>
      </pc:sldChg>
      <pc:sldChg chg="addSp delSp modSp new mod">
        <pc:chgData name="Christopher Clouser" userId="3ff7c89c1ae19bec" providerId="LiveId" clId="{39FFF224-BDBE-41D3-9356-4D9138C726D9}" dt="2025-05-11T17:04:28.730" v="1687" actId="20577"/>
        <pc:sldMkLst>
          <pc:docMk/>
          <pc:sldMk cId="1393252923" sldId="266"/>
        </pc:sldMkLst>
        <pc:spChg chg="mod">
          <ac:chgData name="Christopher Clouser" userId="3ff7c89c1ae19bec" providerId="LiveId" clId="{39FFF224-BDBE-41D3-9356-4D9138C726D9}" dt="2025-05-11T16:50:07.743" v="1035" actId="1076"/>
          <ac:spMkLst>
            <pc:docMk/>
            <pc:sldMk cId="1393252923" sldId="266"/>
            <ac:spMk id="2" creationId="{33105EE0-278C-478B-BD56-7F73D8D38246}"/>
          </ac:spMkLst>
        </pc:spChg>
        <pc:spChg chg="del mod">
          <ac:chgData name="Christopher Clouser" userId="3ff7c89c1ae19bec" providerId="LiveId" clId="{39FFF224-BDBE-41D3-9356-4D9138C726D9}" dt="2025-05-11T16:37:57.886" v="675" actId="478"/>
          <ac:spMkLst>
            <pc:docMk/>
            <pc:sldMk cId="1393252923" sldId="266"/>
            <ac:spMk id="3" creationId="{5CCA0AE5-7A2E-4BF8-84C5-578E9BD633E7}"/>
          </ac:spMkLst>
        </pc:spChg>
        <pc:spChg chg="add mod">
          <ac:chgData name="Christopher Clouser" userId="3ff7c89c1ae19bec" providerId="LiveId" clId="{39FFF224-BDBE-41D3-9356-4D9138C726D9}" dt="2025-05-11T17:04:28.730" v="1687" actId="20577"/>
          <ac:spMkLst>
            <pc:docMk/>
            <pc:sldMk cId="1393252923" sldId="266"/>
            <ac:spMk id="6" creationId="{AFE4EB63-A8C2-4B15-85B6-1C67F8355735}"/>
          </ac:spMkLst>
        </pc:spChg>
        <pc:picChg chg="add mod">
          <ac:chgData name="Christopher Clouser" userId="3ff7c89c1ae19bec" providerId="LiveId" clId="{39FFF224-BDBE-41D3-9356-4D9138C726D9}" dt="2025-05-11T17:02:26.177" v="1546" actId="1076"/>
          <ac:picMkLst>
            <pc:docMk/>
            <pc:sldMk cId="1393252923" sldId="266"/>
            <ac:picMk id="5" creationId="{B755B522-EB24-481F-A277-4C8A87C3D8B2}"/>
          </ac:picMkLst>
        </pc:picChg>
      </pc:sldChg>
      <pc:sldChg chg="modSp del mod">
        <pc:chgData name="Christopher Clouser" userId="3ff7c89c1ae19bec" providerId="LiveId" clId="{39FFF224-BDBE-41D3-9356-4D9138C726D9}" dt="2025-05-11T16:23:30.750" v="672" actId="47"/>
        <pc:sldMkLst>
          <pc:docMk/>
          <pc:sldMk cId="2604567470" sldId="266"/>
        </pc:sldMkLst>
        <pc:picChg chg="mod">
          <ac:chgData name="Christopher Clouser" userId="3ff7c89c1ae19bec" providerId="LiveId" clId="{39FFF224-BDBE-41D3-9356-4D9138C726D9}" dt="2025-05-11T08:50:43.482" v="4" actId="1076"/>
          <ac:picMkLst>
            <pc:docMk/>
            <pc:sldMk cId="2604567470" sldId="266"/>
            <ac:picMk id="5" creationId="{715EF4F5-8C39-4D15-AEF3-14A2C04A6DD1}"/>
          </ac:picMkLst>
        </pc:picChg>
      </pc:sldChg>
      <pc:sldChg chg="addSp delSp modSp new mod">
        <pc:chgData name="Christopher Clouser" userId="3ff7c89c1ae19bec" providerId="LiveId" clId="{39FFF224-BDBE-41D3-9356-4D9138C726D9}" dt="2025-05-11T16:57:25.239" v="1392" actId="1076"/>
        <pc:sldMkLst>
          <pc:docMk/>
          <pc:sldMk cId="4083557871" sldId="267"/>
        </pc:sldMkLst>
        <pc:spChg chg="mod">
          <ac:chgData name="Christopher Clouser" userId="3ff7c89c1ae19bec" providerId="LiveId" clId="{39FFF224-BDBE-41D3-9356-4D9138C726D9}" dt="2025-05-11T16:56:51.236" v="1390" actId="20577"/>
          <ac:spMkLst>
            <pc:docMk/>
            <pc:sldMk cId="4083557871" sldId="267"/>
            <ac:spMk id="2" creationId="{8E54FD21-F774-4AAA-8B4F-0DF2BFAF37B2}"/>
          </ac:spMkLst>
        </pc:spChg>
        <pc:spChg chg="del">
          <ac:chgData name="Christopher Clouser" userId="3ff7c89c1ae19bec" providerId="LiveId" clId="{39FFF224-BDBE-41D3-9356-4D9138C726D9}" dt="2025-05-11T16:56:11.375" v="1353" actId="478"/>
          <ac:spMkLst>
            <pc:docMk/>
            <pc:sldMk cId="4083557871" sldId="267"/>
            <ac:spMk id="3" creationId="{E161F63C-F742-4D69-A18F-FA63E1122DC7}"/>
          </ac:spMkLst>
        </pc:spChg>
        <pc:spChg chg="add mod">
          <ac:chgData name="Christopher Clouser" userId="3ff7c89c1ae19bec" providerId="LiveId" clId="{39FFF224-BDBE-41D3-9356-4D9138C726D9}" dt="2025-05-11T16:57:25.239" v="1392" actId="1076"/>
          <ac:spMkLst>
            <pc:docMk/>
            <pc:sldMk cId="4083557871" sldId="267"/>
            <ac:spMk id="7" creationId="{83DC853B-BFFE-43C4-8EE3-94D4EF6E7AEF}"/>
          </ac:spMkLst>
        </pc:spChg>
        <pc:picChg chg="add mod">
          <ac:chgData name="Christopher Clouser" userId="3ff7c89c1ae19bec" providerId="LiveId" clId="{39FFF224-BDBE-41D3-9356-4D9138C726D9}" dt="2025-05-11T16:56:16.515" v="1356" actId="1076"/>
          <ac:picMkLst>
            <pc:docMk/>
            <pc:sldMk cId="4083557871" sldId="267"/>
            <ac:picMk id="5" creationId="{DF29BE91-4902-470A-859E-B94ED1A4954B}"/>
          </ac:picMkLst>
        </pc:picChg>
      </pc:sldChg>
      <pc:sldChg chg="addSp delSp modSp new mod">
        <pc:chgData name="Christopher Clouser" userId="3ff7c89c1ae19bec" providerId="LiveId" clId="{39FFF224-BDBE-41D3-9356-4D9138C726D9}" dt="2025-05-11T17:17:06.223" v="1839" actId="1037"/>
        <pc:sldMkLst>
          <pc:docMk/>
          <pc:sldMk cId="1537092452" sldId="268"/>
        </pc:sldMkLst>
        <pc:spChg chg="mod">
          <ac:chgData name="Christopher Clouser" userId="3ff7c89c1ae19bec" providerId="LiveId" clId="{39FFF224-BDBE-41D3-9356-4D9138C726D9}" dt="2025-05-11T17:15:52.612" v="1811" actId="20577"/>
          <ac:spMkLst>
            <pc:docMk/>
            <pc:sldMk cId="1537092452" sldId="268"/>
            <ac:spMk id="2" creationId="{8EBB937D-530F-4A9B-B518-B05B1A923C8E}"/>
          </ac:spMkLst>
        </pc:spChg>
        <pc:spChg chg="del">
          <ac:chgData name="Christopher Clouser" userId="3ff7c89c1ae19bec" providerId="LiveId" clId="{39FFF224-BDBE-41D3-9356-4D9138C726D9}" dt="2025-05-11T17:11:52.356" v="1689" actId="478"/>
          <ac:spMkLst>
            <pc:docMk/>
            <pc:sldMk cId="1537092452" sldId="268"/>
            <ac:spMk id="3" creationId="{39E93F9E-9420-4114-9000-9A796829C94C}"/>
          </ac:spMkLst>
        </pc:spChg>
        <pc:spChg chg="add mod">
          <ac:chgData name="Christopher Clouser" userId="3ff7c89c1ae19bec" providerId="LiveId" clId="{39FFF224-BDBE-41D3-9356-4D9138C726D9}" dt="2025-05-11T17:16:15.869" v="1818" actId="1037"/>
          <ac:spMkLst>
            <pc:docMk/>
            <pc:sldMk cId="1537092452" sldId="268"/>
            <ac:spMk id="8" creationId="{98946961-80C0-4A7D-81A6-886B14A23583}"/>
          </ac:spMkLst>
        </pc:spChg>
        <pc:spChg chg="add mod">
          <ac:chgData name="Christopher Clouser" userId="3ff7c89c1ae19bec" providerId="LiveId" clId="{39FFF224-BDBE-41D3-9356-4D9138C726D9}" dt="2025-05-11T17:16:15.869" v="1818" actId="1037"/>
          <ac:spMkLst>
            <pc:docMk/>
            <pc:sldMk cId="1537092452" sldId="268"/>
            <ac:spMk id="9" creationId="{98D2943D-9882-4F5C-980B-6855ECADDC75}"/>
          </ac:spMkLst>
        </pc:spChg>
        <pc:spChg chg="add mod">
          <ac:chgData name="Christopher Clouser" userId="3ff7c89c1ae19bec" providerId="LiveId" clId="{39FFF224-BDBE-41D3-9356-4D9138C726D9}" dt="2025-05-11T17:16:15.869" v="1818" actId="1037"/>
          <ac:spMkLst>
            <pc:docMk/>
            <pc:sldMk cId="1537092452" sldId="268"/>
            <ac:spMk id="10" creationId="{B1AC3A61-72F2-4160-8FAC-B0E05131EE4C}"/>
          </ac:spMkLst>
        </pc:spChg>
        <pc:spChg chg="add mod">
          <ac:chgData name="Christopher Clouser" userId="3ff7c89c1ae19bec" providerId="LiveId" clId="{39FFF224-BDBE-41D3-9356-4D9138C726D9}" dt="2025-05-11T17:17:06.223" v="1839" actId="1037"/>
          <ac:spMkLst>
            <pc:docMk/>
            <pc:sldMk cId="1537092452" sldId="268"/>
            <ac:spMk id="11" creationId="{6D99806F-E7B4-4BE3-8228-552AAB6B9326}"/>
          </ac:spMkLst>
        </pc:spChg>
        <pc:picChg chg="add mod">
          <ac:chgData name="Christopher Clouser" userId="3ff7c89c1ae19bec" providerId="LiveId" clId="{39FFF224-BDBE-41D3-9356-4D9138C726D9}" dt="2025-05-11T17:16:15.869" v="1818" actId="1037"/>
          <ac:picMkLst>
            <pc:docMk/>
            <pc:sldMk cId="1537092452" sldId="268"/>
            <ac:picMk id="5" creationId="{1429652D-192A-432A-8C06-84A0347533E5}"/>
          </ac:picMkLst>
        </pc:picChg>
        <pc:picChg chg="add mod">
          <ac:chgData name="Christopher Clouser" userId="3ff7c89c1ae19bec" providerId="LiveId" clId="{39FFF224-BDBE-41D3-9356-4D9138C726D9}" dt="2025-05-11T17:13:04.292" v="1698" actId="1076"/>
          <ac:picMkLst>
            <pc:docMk/>
            <pc:sldMk cId="1537092452" sldId="268"/>
            <ac:picMk id="7" creationId="{50D39464-FBCB-40FF-A9E3-8BD729B95BB5}"/>
          </ac:picMkLst>
        </pc:picChg>
      </pc:sldChg>
      <pc:sldChg chg="modSp new mod">
        <pc:chgData name="Christopher Clouser" userId="3ff7c89c1ae19bec" providerId="LiveId" clId="{39FFF224-BDBE-41D3-9356-4D9138C726D9}" dt="2025-05-11T18:26:14.658" v="3294" actId="20577"/>
        <pc:sldMkLst>
          <pc:docMk/>
          <pc:sldMk cId="3088063885" sldId="269"/>
        </pc:sldMkLst>
        <pc:spChg chg="mod">
          <ac:chgData name="Christopher Clouser" userId="3ff7c89c1ae19bec" providerId="LiveId" clId="{39FFF224-BDBE-41D3-9356-4D9138C726D9}" dt="2025-05-11T17:36:50.647" v="2135" actId="20577"/>
          <ac:spMkLst>
            <pc:docMk/>
            <pc:sldMk cId="3088063885" sldId="269"/>
            <ac:spMk id="2" creationId="{73F92217-EB5B-4BD8-BF98-E34666563E3F}"/>
          </ac:spMkLst>
        </pc:spChg>
        <pc:spChg chg="mod">
          <ac:chgData name="Christopher Clouser" userId="3ff7c89c1ae19bec" providerId="LiveId" clId="{39FFF224-BDBE-41D3-9356-4D9138C726D9}" dt="2025-05-11T18:26:14.658" v="3294" actId="20577"/>
          <ac:spMkLst>
            <pc:docMk/>
            <pc:sldMk cId="3088063885" sldId="269"/>
            <ac:spMk id="3" creationId="{5035D277-A000-4946-AD16-4DD1DE5F27AA}"/>
          </ac:spMkLst>
        </pc:spChg>
      </pc:sldChg>
      <pc:sldChg chg="addSp delSp modSp new mod ord">
        <pc:chgData name="Christopher Clouser" userId="3ff7c89c1ae19bec" providerId="LiveId" clId="{39FFF224-BDBE-41D3-9356-4D9138C726D9}" dt="2025-05-11T23:18:30.786" v="3471" actId="20577"/>
        <pc:sldMkLst>
          <pc:docMk/>
          <pc:sldMk cId="3836374596" sldId="270"/>
        </pc:sldMkLst>
        <pc:spChg chg="add del mod">
          <ac:chgData name="Christopher Clouser" userId="3ff7c89c1ae19bec" providerId="LiveId" clId="{39FFF224-BDBE-41D3-9356-4D9138C726D9}" dt="2025-05-11T23:18:30.786" v="3471" actId="20577"/>
          <ac:spMkLst>
            <pc:docMk/>
            <pc:sldMk cId="3836374596" sldId="270"/>
            <ac:spMk id="2" creationId="{438371C6-F3D9-4BEE-9F65-D146AB366DBA}"/>
          </ac:spMkLst>
        </pc:spChg>
        <pc:spChg chg="del">
          <ac:chgData name="Christopher Clouser" userId="3ff7c89c1ae19bec" providerId="LiveId" clId="{39FFF224-BDBE-41D3-9356-4D9138C726D9}" dt="2025-05-11T22:43:11.063" v="3311" actId="478"/>
          <ac:spMkLst>
            <pc:docMk/>
            <pc:sldMk cId="3836374596" sldId="270"/>
            <ac:spMk id="3" creationId="{3A94F25C-973F-4F2A-9E5E-2FA604488471}"/>
          </ac:spMkLst>
        </pc:spChg>
        <pc:spChg chg="add mod">
          <ac:chgData name="Christopher Clouser" userId="3ff7c89c1ae19bec" providerId="LiveId" clId="{39FFF224-BDBE-41D3-9356-4D9138C726D9}" dt="2025-05-11T23:13:12.335" v="3427" actId="164"/>
          <ac:spMkLst>
            <pc:docMk/>
            <pc:sldMk cId="3836374596" sldId="270"/>
            <ac:spMk id="6" creationId="{8087610F-92FC-4425-BCF4-D4DCE504CEFF}"/>
          </ac:spMkLst>
        </pc:spChg>
        <pc:spChg chg="add mod">
          <ac:chgData name="Christopher Clouser" userId="3ff7c89c1ae19bec" providerId="LiveId" clId="{39FFF224-BDBE-41D3-9356-4D9138C726D9}" dt="2025-05-11T23:13:12.335" v="3427" actId="164"/>
          <ac:spMkLst>
            <pc:docMk/>
            <pc:sldMk cId="3836374596" sldId="270"/>
            <ac:spMk id="7" creationId="{62DB7C87-684F-4A65-B8E4-21016BE98BFE}"/>
          </ac:spMkLst>
        </pc:spChg>
        <pc:spChg chg="add mod">
          <ac:chgData name="Christopher Clouser" userId="3ff7c89c1ae19bec" providerId="LiveId" clId="{39FFF224-BDBE-41D3-9356-4D9138C726D9}" dt="2025-05-11T23:13:12.335" v="3427" actId="164"/>
          <ac:spMkLst>
            <pc:docMk/>
            <pc:sldMk cId="3836374596" sldId="270"/>
            <ac:spMk id="8" creationId="{5D4942C0-7967-41D4-9AFC-9906247AA4C2}"/>
          </ac:spMkLst>
        </pc:spChg>
        <pc:spChg chg="add mod">
          <ac:chgData name="Christopher Clouser" userId="3ff7c89c1ae19bec" providerId="LiveId" clId="{39FFF224-BDBE-41D3-9356-4D9138C726D9}" dt="2025-05-11T23:13:12.335" v="3427" actId="164"/>
          <ac:spMkLst>
            <pc:docMk/>
            <pc:sldMk cId="3836374596" sldId="270"/>
            <ac:spMk id="9" creationId="{A6B4407D-1970-4CBE-88FB-CBB535E634FC}"/>
          </ac:spMkLst>
        </pc:spChg>
        <pc:spChg chg="add mod">
          <ac:chgData name="Christopher Clouser" userId="3ff7c89c1ae19bec" providerId="LiveId" clId="{39FFF224-BDBE-41D3-9356-4D9138C726D9}" dt="2025-05-11T23:13:12.335" v="3427" actId="164"/>
          <ac:spMkLst>
            <pc:docMk/>
            <pc:sldMk cId="3836374596" sldId="270"/>
            <ac:spMk id="10" creationId="{D4F4E577-7E19-4355-972C-7777CC542F44}"/>
          </ac:spMkLst>
        </pc:spChg>
        <pc:spChg chg="add mod">
          <ac:chgData name="Christopher Clouser" userId="3ff7c89c1ae19bec" providerId="LiveId" clId="{39FFF224-BDBE-41D3-9356-4D9138C726D9}" dt="2025-05-11T23:13:12.335" v="3427" actId="164"/>
          <ac:spMkLst>
            <pc:docMk/>
            <pc:sldMk cId="3836374596" sldId="270"/>
            <ac:spMk id="11" creationId="{427B4489-0F49-4C86-8404-5CDE0A90343E}"/>
          </ac:spMkLst>
        </pc:spChg>
        <pc:spChg chg="add mod">
          <ac:chgData name="Christopher Clouser" userId="3ff7c89c1ae19bec" providerId="LiveId" clId="{39FFF224-BDBE-41D3-9356-4D9138C726D9}" dt="2025-05-11T23:13:12.335" v="3427" actId="164"/>
          <ac:spMkLst>
            <pc:docMk/>
            <pc:sldMk cId="3836374596" sldId="270"/>
            <ac:spMk id="12" creationId="{FB2B67CA-73C5-4873-80E1-96C04AF90748}"/>
          </ac:spMkLst>
        </pc:spChg>
        <pc:spChg chg="add mod">
          <ac:chgData name="Christopher Clouser" userId="3ff7c89c1ae19bec" providerId="LiveId" clId="{39FFF224-BDBE-41D3-9356-4D9138C726D9}" dt="2025-05-11T23:13:12.335" v="3427" actId="164"/>
          <ac:spMkLst>
            <pc:docMk/>
            <pc:sldMk cId="3836374596" sldId="270"/>
            <ac:spMk id="13" creationId="{CC176E33-048C-4F0A-ABF9-1E65E926CC62}"/>
          </ac:spMkLst>
        </pc:spChg>
        <pc:spChg chg="add mod">
          <ac:chgData name="Christopher Clouser" userId="3ff7c89c1ae19bec" providerId="LiveId" clId="{39FFF224-BDBE-41D3-9356-4D9138C726D9}" dt="2025-05-11T23:13:12.335" v="3427" actId="164"/>
          <ac:spMkLst>
            <pc:docMk/>
            <pc:sldMk cId="3836374596" sldId="270"/>
            <ac:spMk id="15" creationId="{F9AB3079-A4FA-4930-8EEA-5F69D9D07B80}"/>
          </ac:spMkLst>
        </pc:spChg>
        <pc:spChg chg="add del mod">
          <ac:chgData name="Christopher Clouser" userId="3ff7c89c1ae19bec" providerId="LiveId" clId="{39FFF224-BDBE-41D3-9356-4D9138C726D9}" dt="2025-05-11T23:10:26.488" v="3378"/>
          <ac:spMkLst>
            <pc:docMk/>
            <pc:sldMk cId="3836374596" sldId="270"/>
            <ac:spMk id="16" creationId="{A7A1489E-5703-403B-8760-8C013A4B0901}"/>
          </ac:spMkLst>
        </pc:spChg>
        <pc:spChg chg="add mod">
          <ac:chgData name="Christopher Clouser" userId="3ff7c89c1ae19bec" providerId="LiveId" clId="{39FFF224-BDBE-41D3-9356-4D9138C726D9}" dt="2025-05-11T23:13:12.335" v="3427" actId="164"/>
          <ac:spMkLst>
            <pc:docMk/>
            <pc:sldMk cId="3836374596" sldId="270"/>
            <ac:spMk id="17" creationId="{3F70F7E9-60FD-4F88-9951-48505CBAA2AA}"/>
          </ac:spMkLst>
        </pc:spChg>
        <pc:grpChg chg="add mod">
          <ac:chgData name="Christopher Clouser" userId="3ff7c89c1ae19bec" providerId="LiveId" clId="{39FFF224-BDBE-41D3-9356-4D9138C726D9}" dt="2025-05-11T23:13:12.335" v="3427" actId="164"/>
          <ac:grpSpMkLst>
            <pc:docMk/>
            <pc:sldMk cId="3836374596" sldId="270"/>
            <ac:grpSpMk id="18" creationId="{4CB2A42F-820B-48A6-8500-62D7530244AA}"/>
          </ac:grpSpMkLst>
        </pc:grpChg>
        <pc:picChg chg="add mod">
          <ac:chgData name="Christopher Clouser" userId="3ff7c89c1ae19bec" providerId="LiveId" clId="{39FFF224-BDBE-41D3-9356-4D9138C726D9}" dt="2025-05-11T23:13:12.335" v="3427" actId="164"/>
          <ac:picMkLst>
            <pc:docMk/>
            <pc:sldMk cId="3836374596" sldId="270"/>
            <ac:picMk id="5" creationId="{4AF1E5C0-DE31-40BA-8B1F-D4C203752A75}"/>
          </ac:picMkLst>
        </pc:picChg>
        <pc:picChg chg="add del mod">
          <ac:chgData name="Christopher Clouser" userId="3ff7c89c1ae19bec" providerId="LiveId" clId="{39FFF224-BDBE-41D3-9356-4D9138C726D9}" dt="2025-05-11T23:09:40.508" v="3368"/>
          <ac:picMkLst>
            <pc:docMk/>
            <pc:sldMk cId="3836374596" sldId="270"/>
            <ac:picMk id="14" creationId="{DFD405B8-6EFC-4594-ACDB-9A0421D7B1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DEA8-1E5A-4F5F-81B0-B3F3B17BE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A5590-7592-4023-9C60-F295E1D07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58C18-20DE-4FF5-8ACA-9E695277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F48E-C302-4FA7-947C-77D9D2A8A5B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0918-9738-4153-9C8D-C97BC44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F386-AE8F-48B4-AFE1-BA5F87C7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EE31-EBB5-4711-BED4-48DFEE54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4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BC57-78CE-462E-B174-81F669F9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42AC2-BBC7-4B88-9789-1E318A9DB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16FF-193B-423F-93FA-BD4EAE11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F48E-C302-4FA7-947C-77D9D2A8A5B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7E10-D148-4CBD-A4C2-82D5F001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CA3B-64A3-4EFA-BD06-21B4CF7F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EE31-EBB5-4711-BED4-48DFEE54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8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7E49C-2097-493D-BD90-FBED2EEBA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AFF6C-B3D7-4017-9259-4C788706C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5F735-C151-427F-9E92-1D51EA02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F48E-C302-4FA7-947C-77D9D2A8A5B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EE00-E58C-43A4-99C1-4AAE4124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BCD31-3715-4AA5-BBB4-CDCC3EC8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EE31-EBB5-4711-BED4-48DFEE54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7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F591-1E51-467F-B378-25F8934E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57BC-D2B1-4193-8913-C7D30A455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B2F43-ED56-4C43-9400-F4388096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F48E-C302-4FA7-947C-77D9D2A8A5B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9F017-B16A-45C5-A881-D257CDC2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34F3-FA5A-4032-B8B6-77FDFABB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EE31-EBB5-4711-BED4-48DFEE54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5F67-EFA5-4392-ABD2-920BC5BC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AFE41-E1A0-4B48-91E2-CE48B7D03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B9DF-07F0-4519-87A8-1217CC2F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F48E-C302-4FA7-947C-77D9D2A8A5B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0EC1-5A59-474A-BA58-D549EEF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B4D5-4E02-4CB2-88CD-CF9A7121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EE31-EBB5-4711-BED4-48DFEE54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7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FFF4-A58D-46A6-B234-AC2F4E95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5DCE-C235-45D1-9B11-910D6ADE1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3D71F-861F-4B0B-BFD7-83C915DEA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FC710-2CC4-4CB3-8A1C-73F2714A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F48E-C302-4FA7-947C-77D9D2A8A5B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F9ABC-653F-4270-8E1C-81DE80D5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DE29E-E407-4762-844F-8948EC6B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EE31-EBB5-4711-BED4-48DFEE54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70D7-B8A5-4FD0-B065-3A281A8C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8ED45-8081-4F34-96A0-A02E8FCE1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95AF8-7757-4FF5-8D54-7291635DF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43EC3-561A-4FEA-897A-F9A55CB01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76DE8-D47B-41C2-8E0B-8A57CE417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7FFC9-EE7E-4B60-949C-F85ABE93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F48E-C302-4FA7-947C-77D9D2A8A5B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E81E3-DF75-46FC-B44C-7F2909BD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F4DA5-6975-4C2C-9F7D-6F51AEBB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EE31-EBB5-4711-BED4-48DFEE54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2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31BF-7C58-4AE1-A03D-74682ED6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54C0F-7631-4871-8601-4C08CF56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F48E-C302-4FA7-947C-77D9D2A8A5B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4AEE4-1743-4712-BECC-3DE89CA3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A8298-0A34-44F8-A91C-C57953F1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EE31-EBB5-4711-BED4-48DFEE54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2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8E361-7D34-49FB-81A7-5A4B7318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F48E-C302-4FA7-947C-77D9D2A8A5B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9F045-DD55-4D0B-B333-4BF3BBB4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1124F-F0FA-4DB9-921E-49D3EF15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EE31-EBB5-4711-BED4-48DFEE54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A3E8-B9BE-4847-B40B-53CE29BC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61EE-064C-468A-AFB1-759D8FF8A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5EF5A-F472-4C7F-A74D-627847555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9E992-3CFE-4BEE-AC58-16630F21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F48E-C302-4FA7-947C-77D9D2A8A5B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E9C8C-62BD-4B76-97D5-87C1C4A6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5F0D6-249C-46F6-975F-F0A9C084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EE31-EBB5-4711-BED4-48DFEE54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6728-66E9-44E9-98AD-CEB30555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9739A-E5D1-490B-B82A-3FFDCB99A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BA742-D77B-4BBF-B873-335FE39A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D0A9A-3F2F-4728-8F29-E5860BD0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F48E-C302-4FA7-947C-77D9D2A8A5B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D51EF-BF75-4D88-B5E8-7C04F2A4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C409-B3F4-44D1-8F99-9A38A04C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EE31-EBB5-4711-BED4-48DFEE54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40529-273F-4C43-B392-347D1175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4FCB3-9089-4DB6-9654-896BB44F1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BCF26-17B5-4B1A-8B34-CB375A7F0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F48E-C302-4FA7-947C-77D9D2A8A5B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63D49-CEFE-4600-983A-9B6F2DDC6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F596-B176-4686-8BDD-50CC421E9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8EE31-EBB5-4711-BED4-48DFEE547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73/pnas.210475811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bolaLab/ATAC-seq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6-022-00692-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126B-4231-4ECF-9347-6BC919310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</a:t>
            </a:r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ATACseq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in article: “Dynamic chromatin regulatory landscape of human CAR T cell exhaustion”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641A4-2AC4-4244-9FC5-2605B2162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Chris Clouser</a:t>
            </a:r>
          </a:p>
          <a:p>
            <a:endParaRPr lang="en-US" dirty="0"/>
          </a:p>
          <a:p>
            <a:r>
              <a:rPr lang="en-US" sz="2000" dirty="0"/>
              <a:t>Chang et al.; Proceedings National Academy of Sciences, July 20, 2021</a:t>
            </a:r>
          </a:p>
          <a:p>
            <a:r>
              <a:rPr lang="en-US" sz="2000" b="0" i="0" u="sng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https://doi.org/10.1073/pnas.2104758118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148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4C63-20FD-471F-98B2-CA15CFD4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Peak Counts range from 20-50K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D7156-B0E0-48AD-88D2-5C5F21133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6" b="33952"/>
          <a:stretch/>
        </p:blipFill>
        <p:spPr>
          <a:xfrm>
            <a:off x="218773" y="1820175"/>
            <a:ext cx="11754454" cy="2798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84D54E-B7A8-49BD-A00C-166330A94D94}"/>
              </a:ext>
            </a:extLst>
          </p:cNvPr>
          <p:cNvSpPr txBox="1"/>
          <p:nvPr/>
        </p:nvSpPr>
        <p:spPr>
          <a:xfrm>
            <a:off x="838200" y="5343298"/>
            <a:ext cx="108712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Mada"/>
              </a:rPr>
              <a:t>The number of peaks within a replicated peak file should be &gt;150,000, though values &gt;100,000 may be acceptable The number of peaks within an IDR peak file should be &gt;70,000, though values &gt;50,000 may be acceptable.</a:t>
            </a:r>
          </a:p>
          <a:p>
            <a:r>
              <a:rPr lang="en-US" sz="1800" dirty="0"/>
              <a:t>https://www.encodeproject.org/atac-seq/</a:t>
            </a:r>
          </a:p>
        </p:txBody>
      </p:sp>
    </p:spTree>
    <p:extLst>
      <p:ext uri="{BB962C8B-B14F-4D97-AF65-F5344CB8AC3E}">
        <p14:creationId xmlns:p14="http://schemas.microsoft.com/office/powerpoint/2010/main" val="124660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F16C-D4B7-4667-9907-3565FD8E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44" y="-55635"/>
            <a:ext cx="1211847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Samples Separate out by Day and Construct </a:t>
            </a:r>
            <a:r>
              <a:rPr lang="en-US" sz="4000" dirty="0" err="1"/>
              <a:t>DESeq</a:t>
            </a:r>
            <a:r>
              <a:rPr lang="en-US" sz="4000" dirty="0"/>
              <a:t> QC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A3074AC-CDE7-4253-9940-2842B580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867" y="1927253"/>
            <a:ext cx="2958191" cy="3219557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6C35A22-F7CA-40E8-AD86-AC8FEDFA7A1D}"/>
              </a:ext>
            </a:extLst>
          </p:cNvPr>
          <p:cNvGrpSpPr/>
          <p:nvPr/>
        </p:nvGrpSpPr>
        <p:grpSpPr>
          <a:xfrm>
            <a:off x="418856" y="1690254"/>
            <a:ext cx="8181548" cy="4027055"/>
            <a:chOff x="418856" y="1690254"/>
            <a:chExt cx="8181548" cy="4027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BA5B29-67AF-4A05-89C0-89D8147D7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801"/>
            <a:stretch/>
          </p:blipFill>
          <p:spPr>
            <a:xfrm>
              <a:off x="418856" y="1690254"/>
              <a:ext cx="8181548" cy="4027055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E10194-6AFD-4DF6-A15F-C6812E3E547B}"/>
                </a:ext>
              </a:extLst>
            </p:cNvPr>
            <p:cNvSpPr txBox="1"/>
            <p:nvPr/>
          </p:nvSpPr>
          <p:spPr>
            <a:xfrm>
              <a:off x="973563" y="2954543"/>
              <a:ext cx="3812813" cy="11607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C2BF5F-7B49-4EEB-9BFE-9CE16570ED47}"/>
                </a:ext>
              </a:extLst>
            </p:cNvPr>
            <p:cNvSpPr txBox="1"/>
            <p:nvPr/>
          </p:nvSpPr>
          <p:spPr>
            <a:xfrm>
              <a:off x="1843073" y="3769755"/>
              <a:ext cx="92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Day 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0EB87-00E4-4D81-8454-7A63EC7DBBEF}"/>
                </a:ext>
              </a:extLst>
            </p:cNvPr>
            <p:cNvSpPr txBox="1"/>
            <p:nvPr/>
          </p:nvSpPr>
          <p:spPr>
            <a:xfrm>
              <a:off x="3641334" y="4162894"/>
              <a:ext cx="3812813" cy="116073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059A15-DF08-423A-822D-8EE6F6801803}"/>
                </a:ext>
              </a:extLst>
            </p:cNvPr>
            <p:cNvSpPr txBox="1"/>
            <p:nvPr/>
          </p:nvSpPr>
          <p:spPr>
            <a:xfrm>
              <a:off x="7707266" y="2337284"/>
              <a:ext cx="893138" cy="189044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8FB91C-8AE9-452C-88E5-137C453E477C}"/>
                </a:ext>
              </a:extLst>
            </p:cNvPr>
            <p:cNvSpPr txBox="1"/>
            <p:nvPr/>
          </p:nvSpPr>
          <p:spPr>
            <a:xfrm>
              <a:off x="7662800" y="2250288"/>
              <a:ext cx="491035" cy="323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Day 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313715-A2F2-4CBB-A46A-D81F9D59F078}"/>
                </a:ext>
              </a:extLst>
            </p:cNvPr>
            <p:cNvSpPr txBox="1"/>
            <p:nvPr/>
          </p:nvSpPr>
          <p:spPr>
            <a:xfrm>
              <a:off x="6691052" y="5020771"/>
              <a:ext cx="572222" cy="323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Day 14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5ABFE9-C242-4D21-A79F-01B1FD921C41}"/>
                </a:ext>
              </a:extLst>
            </p:cNvPr>
            <p:cNvSpPr/>
            <p:nvPr/>
          </p:nvSpPr>
          <p:spPr>
            <a:xfrm rot="19440640">
              <a:off x="812162" y="3179687"/>
              <a:ext cx="1223945" cy="525711"/>
            </a:xfrm>
            <a:prstGeom prst="ellipse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8B0585E-CC39-48C4-A181-188A0E64943A}"/>
                </a:ext>
              </a:extLst>
            </p:cNvPr>
            <p:cNvSpPr/>
            <p:nvPr/>
          </p:nvSpPr>
          <p:spPr>
            <a:xfrm rot="20415058">
              <a:off x="2821419" y="3218280"/>
              <a:ext cx="1893056" cy="993960"/>
            </a:xfrm>
            <a:prstGeom prst="ellipse">
              <a:avLst/>
            </a:prstGeom>
            <a:solidFill>
              <a:srgbClr val="FFC000">
                <a:alpha val="1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656266-8640-47AF-9BFA-C3CF9DF1FB68}"/>
                </a:ext>
              </a:extLst>
            </p:cNvPr>
            <p:cNvSpPr/>
            <p:nvPr/>
          </p:nvSpPr>
          <p:spPr>
            <a:xfrm rot="198291">
              <a:off x="4226810" y="3840290"/>
              <a:ext cx="3455586" cy="1483541"/>
            </a:xfrm>
            <a:prstGeom prst="ellipse">
              <a:avLst/>
            </a:prstGeom>
            <a:solidFill>
              <a:srgbClr val="FFC000">
                <a:alpha val="1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AF0BBF3-5B8B-4F60-B91F-A4F8428326CE}"/>
                </a:ext>
              </a:extLst>
            </p:cNvPr>
            <p:cNvSpPr/>
            <p:nvPr/>
          </p:nvSpPr>
          <p:spPr>
            <a:xfrm rot="16612255">
              <a:off x="4411410" y="3926168"/>
              <a:ext cx="775180" cy="2390573"/>
            </a:xfrm>
            <a:prstGeom prst="ellipse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61BB17-BA0C-4888-B969-8643FCA889D5}"/>
                </a:ext>
              </a:extLst>
            </p:cNvPr>
            <p:cNvSpPr txBox="1"/>
            <p:nvPr/>
          </p:nvSpPr>
          <p:spPr>
            <a:xfrm>
              <a:off x="1265062" y="3296822"/>
              <a:ext cx="347212" cy="269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GD2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ABC631-97D1-430F-98A4-6EB50D94C67A}"/>
                </a:ext>
              </a:extLst>
            </p:cNvPr>
            <p:cNvSpPr txBox="1"/>
            <p:nvPr/>
          </p:nvSpPr>
          <p:spPr>
            <a:xfrm>
              <a:off x="4573643" y="5020771"/>
              <a:ext cx="681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GD2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D2C7D2-00AB-4EB1-B1DC-7FF163A82856}"/>
                </a:ext>
              </a:extLst>
            </p:cNvPr>
            <p:cNvSpPr txBox="1"/>
            <p:nvPr/>
          </p:nvSpPr>
          <p:spPr>
            <a:xfrm>
              <a:off x="3664690" y="3555505"/>
              <a:ext cx="398371" cy="269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C000"/>
                  </a:solidFill>
                </a:rPr>
                <a:t>CD19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B28768-0EFF-4BE5-BF86-A79329F9A34B}"/>
                </a:ext>
              </a:extLst>
            </p:cNvPr>
            <p:cNvSpPr txBox="1"/>
            <p:nvPr/>
          </p:nvSpPr>
          <p:spPr>
            <a:xfrm>
              <a:off x="5724431" y="4368088"/>
              <a:ext cx="398371" cy="269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C000"/>
                  </a:solidFill>
                </a:rPr>
                <a:t>CD19</a:t>
              </a:r>
            </a:p>
          </p:txBody>
        </p: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83F1FDD1-F9FF-4383-B15F-409D188EC2E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rot="16200000" flipH="1">
              <a:off x="1816984" y="3213458"/>
              <a:ext cx="1119526" cy="2387048"/>
            </a:xfrm>
            <a:prstGeom prst="curvedConnector2">
              <a:avLst/>
            </a:prstGeom>
            <a:ln w="317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FD0D08A4-26BD-4350-98D5-C9833BEB094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42271" y="2435541"/>
              <a:ext cx="5844123" cy="574797"/>
            </a:xfrm>
            <a:prstGeom prst="curvedConnector3">
              <a:avLst>
                <a:gd name="adj1" fmla="val 100001"/>
              </a:avLst>
            </a:prstGeom>
            <a:ln w="317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32F0E961-E98C-4AC7-8B79-6033BA1121B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63061" y="2673304"/>
              <a:ext cx="3803240" cy="485085"/>
            </a:xfrm>
            <a:prstGeom prst="curvedConnector3">
              <a:avLst>
                <a:gd name="adj1" fmla="val 99403"/>
              </a:avLst>
            </a:prstGeom>
            <a:ln w="31750">
              <a:solidFill>
                <a:srgbClr val="FFC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6EDEDC1-EC57-41BE-BF0B-C563DCB85C80}"/>
                </a:ext>
              </a:extLst>
            </p:cNvPr>
            <p:cNvCxnSpPr/>
            <p:nvPr/>
          </p:nvCxnSpPr>
          <p:spPr>
            <a:xfrm>
              <a:off x="4002430" y="4179577"/>
              <a:ext cx="513307" cy="212881"/>
            </a:xfrm>
            <a:prstGeom prst="straightConnector1">
              <a:avLst/>
            </a:prstGeom>
            <a:ln w="31750">
              <a:solidFill>
                <a:srgbClr val="FFC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89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71C6-F3D9-4BEE-9F65-D146AB36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" y="627396"/>
            <a:ext cx="3318163" cy="2051149"/>
          </a:xfrm>
        </p:spPr>
        <p:txBody>
          <a:bodyPr>
            <a:normAutofit fontScale="90000"/>
          </a:bodyPr>
          <a:lstStyle/>
          <a:p>
            <a:r>
              <a:rPr lang="en-US" dirty="0"/>
              <a:t>Heatmap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 err="1"/>
              <a:t>DESeqQC</a:t>
            </a:r>
            <a:br>
              <a:rPr lang="en-US" dirty="0"/>
            </a:b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B2A42F-820B-48A6-8500-62D7530244AA}"/>
              </a:ext>
            </a:extLst>
          </p:cNvPr>
          <p:cNvGrpSpPr/>
          <p:nvPr/>
        </p:nvGrpSpPr>
        <p:grpSpPr>
          <a:xfrm>
            <a:off x="3744145" y="301464"/>
            <a:ext cx="8034528" cy="6255071"/>
            <a:chOff x="3744145" y="301464"/>
            <a:chExt cx="8034528" cy="6255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F1E5C0-DE31-40BA-8B1F-D4C203752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4145" y="301464"/>
              <a:ext cx="8034528" cy="625507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87610F-92FC-4425-BCF4-D4DCE504CEFF}"/>
                </a:ext>
              </a:extLst>
            </p:cNvPr>
            <p:cNvSpPr txBox="1"/>
            <p:nvPr/>
          </p:nvSpPr>
          <p:spPr>
            <a:xfrm>
              <a:off x="4520984" y="1355607"/>
              <a:ext cx="1166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Day 7 GD2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DB7C87-684F-4A65-B8E4-21016BE98BFE}"/>
                </a:ext>
              </a:extLst>
            </p:cNvPr>
            <p:cNvSpPr/>
            <p:nvPr/>
          </p:nvSpPr>
          <p:spPr>
            <a:xfrm>
              <a:off x="4608075" y="1139296"/>
              <a:ext cx="992037" cy="8626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4942C0-7967-41D4-9AFC-9906247AA4C2}"/>
                </a:ext>
              </a:extLst>
            </p:cNvPr>
            <p:cNvSpPr/>
            <p:nvPr/>
          </p:nvSpPr>
          <p:spPr>
            <a:xfrm>
              <a:off x="7337420" y="3428999"/>
              <a:ext cx="1409417" cy="122612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B4407D-1970-4CBE-88FB-CBB535E634FC}"/>
                </a:ext>
              </a:extLst>
            </p:cNvPr>
            <p:cNvSpPr txBox="1"/>
            <p:nvPr/>
          </p:nvSpPr>
          <p:spPr>
            <a:xfrm>
              <a:off x="7629739" y="3800446"/>
              <a:ext cx="824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Day 14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F4E577-7E19-4355-972C-7777CC542F44}"/>
                </a:ext>
              </a:extLst>
            </p:cNvPr>
            <p:cNvSpPr/>
            <p:nvPr/>
          </p:nvSpPr>
          <p:spPr>
            <a:xfrm>
              <a:off x="6585528" y="2835563"/>
              <a:ext cx="751892" cy="59343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7B4489-0F49-4C86-8404-5CDE0A90343E}"/>
                </a:ext>
              </a:extLst>
            </p:cNvPr>
            <p:cNvSpPr txBox="1"/>
            <p:nvPr/>
          </p:nvSpPr>
          <p:spPr>
            <a:xfrm>
              <a:off x="6633702" y="2886842"/>
              <a:ext cx="7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Day 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2B67CA-73C5-4873-80E1-96C04AF90748}"/>
                </a:ext>
              </a:extLst>
            </p:cNvPr>
            <p:cNvSpPr/>
            <p:nvPr/>
          </p:nvSpPr>
          <p:spPr>
            <a:xfrm>
              <a:off x="5800437" y="2161309"/>
              <a:ext cx="305525" cy="26785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176E33-048C-4F0A-ABF9-1E65E926CC62}"/>
                </a:ext>
              </a:extLst>
            </p:cNvPr>
            <p:cNvSpPr txBox="1"/>
            <p:nvPr/>
          </p:nvSpPr>
          <p:spPr>
            <a:xfrm>
              <a:off x="5800437" y="2104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AB3079-A4FA-4930-8EEA-5F69D9D07B80}"/>
                </a:ext>
              </a:extLst>
            </p:cNvPr>
            <p:cNvSpPr/>
            <p:nvPr/>
          </p:nvSpPr>
          <p:spPr>
            <a:xfrm>
              <a:off x="6102123" y="2406254"/>
              <a:ext cx="479365" cy="44735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70F7E9-60FD-4F88-9951-48505CBAA2AA}"/>
                </a:ext>
              </a:extLst>
            </p:cNvPr>
            <p:cNvSpPr txBox="1"/>
            <p:nvPr/>
          </p:nvSpPr>
          <p:spPr>
            <a:xfrm>
              <a:off x="6090201" y="2437641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14 </a:t>
              </a:r>
            </a:p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CD19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37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129F-90A8-4A87-97B7-956DF20F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73" y="79684"/>
            <a:ext cx="11848454" cy="1325563"/>
          </a:xfrm>
        </p:spPr>
        <p:txBody>
          <a:bodyPr>
            <a:normAutofit/>
          </a:bodyPr>
          <a:lstStyle/>
          <a:p>
            <a:r>
              <a:rPr lang="en-US" sz="2800" dirty="0"/>
              <a:t>IGV – Differential Accessibility in genes associated with exhaustion in T Cells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0F93EAA-C104-4AAA-94B9-E8D331B9A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6"/>
          <a:stretch/>
        </p:blipFill>
        <p:spPr>
          <a:xfrm>
            <a:off x="3337161" y="1959972"/>
            <a:ext cx="2717800" cy="272286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0DDBD1E-BC6D-4BC8-BE4A-7620C4AAA3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8"/>
          <a:stretch/>
        </p:blipFill>
        <p:spPr>
          <a:xfrm>
            <a:off x="6302859" y="1959972"/>
            <a:ext cx="2692100" cy="265319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AC54D3B0-E7E3-4F0F-B6DF-051FFB9BB4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02"/>
          <a:stretch/>
        </p:blipFill>
        <p:spPr>
          <a:xfrm>
            <a:off x="9180826" y="1959972"/>
            <a:ext cx="2692100" cy="25718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E1BFF4-09E7-44CF-85F0-8418FB561C5E}"/>
              </a:ext>
            </a:extLst>
          </p:cNvPr>
          <p:cNvSpPr txBox="1"/>
          <p:nvPr/>
        </p:nvSpPr>
        <p:spPr>
          <a:xfrm>
            <a:off x="653473" y="1635164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HAVCR2 &gt; TIM-3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840B51-4CFE-4C88-A77B-087DFE749C53}"/>
              </a:ext>
            </a:extLst>
          </p:cNvPr>
          <p:cNvSpPr txBox="1"/>
          <p:nvPr/>
        </p:nvSpPr>
        <p:spPr>
          <a:xfrm>
            <a:off x="3772173" y="166892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ENTPD1 &gt; CD-39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06888-B2E7-4FD3-88C5-F70FCC7D46E1}"/>
              </a:ext>
            </a:extLst>
          </p:cNvPr>
          <p:cNvSpPr txBox="1"/>
          <p:nvPr/>
        </p:nvSpPr>
        <p:spPr>
          <a:xfrm>
            <a:off x="6744748" y="16689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CD274 &gt; PD-L1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AEA24-AB30-4C08-82C4-E17604329FBC}"/>
              </a:ext>
            </a:extLst>
          </p:cNvPr>
          <p:cNvSpPr txBox="1"/>
          <p:nvPr/>
        </p:nvSpPr>
        <p:spPr>
          <a:xfrm>
            <a:off x="10310739" y="1668927"/>
            <a:ext cx="67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206DC4-D6EA-43DE-9F7B-DF5EF0D89E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67"/>
          <a:stretch/>
        </p:blipFill>
        <p:spPr>
          <a:xfrm>
            <a:off x="99322" y="1971074"/>
            <a:ext cx="2965110" cy="25690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11B7B37-C95B-4D75-A981-66EEF7B243C2}"/>
              </a:ext>
            </a:extLst>
          </p:cNvPr>
          <p:cNvSpPr txBox="1"/>
          <p:nvPr/>
        </p:nvSpPr>
        <p:spPr>
          <a:xfrm>
            <a:off x="459827" y="5323440"/>
            <a:ext cx="28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Inhibitory Surface Receptors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5FF03F-78B3-4CC8-A3F0-462F5E9FA170}"/>
              </a:ext>
            </a:extLst>
          </p:cNvPr>
          <p:cNvSpPr txBox="1"/>
          <p:nvPr/>
        </p:nvSpPr>
        <p:spPr>
          <a:xfrm>
            <a:off x="163977" y="3033907"/>
            <a:ext cx="591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Day 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BC7082-6EC3-4BEB-A2B8-EEC639D30C05}"/>
              </a:ext>
            </a:extLst>
          </p:cNvPr>
          <p:cNvSpPr txBox="1"/>
          <p:nvPr/>
        </p:nvSpPr>
        <p:spPr>
          <a:xfrm>
            <a:off x="163977" y="3454146"/>
            <a:ext cx="68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Day 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289F0F-9888-402F-B654-376C858218C5}"/>
              </a:ext>
            </a:extLst>
          </p:cNvPr>
          <p:cNvSpPr txBox="1"/>
          <p:nvPr/>
        </p:nvSpPr>
        <p:spPr>
          <a:xfrm>
            <a:off x="163977" y="3842822"/>
            <a:ext cx="591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Day 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1CDA81-E703-4F77-9BF5-A952768D92CF}"/>
              </a:ext>
            </a:extLst>
          </p:cNvPr>
          <p:cNvSpPr txBox="1"/>
          <p:nvPr/>
        </p:nvSpPr>
        <p:spPr>
          <a:xfrm>
            <a:off x="163977" y="4232314"/>
            <a:ext cx="68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Day 14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810E1D-BB42-471D-87E9-9F65859DCB98}"/>
              </a:ext>
            </a:extLst>
          </p:cNvPr>
          <p:cNvSpPr/>
          <p:nvPr/>
        </p:nvSpPr>
        <p:spPr>
          <a:xfrm>
            <a:off x="24470" y="3038882"/>
            <a:ext cx="11848455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D2D459-9FE2-4DE3-9846-1D83B97099E6}"/>
              </a:ext>
            </a:extLst>
          </p:cNvPr>
          <p:cNvSpPr/>
          <p:nvPr/>
        </p:nvSpPr>
        <p:spPr>
          <a:xfrm>
            <a:off x="24469" y="3395767"/>
            <a:ext cx="11848455" cy="3874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A37085-9A21-4B96-BEB3-0906A4E1A870}"/>
              </a:ext>
            </a:extLst>
          </p:cNvPr>
          <p:cNvSpPr/>
          <p:nvPr/>
        </p:nvSpPr>
        <p:spPr>
          <a:xfrm>
            <a:off x="24468" y="3809360"/>
            <a:ext cx="11848455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E9EA98-9F21-43EC-A8E8-EE5EFCC6A295}"/>
              </a:ext>
            </a:extLst>
          </p:cNvPr>
          <p:cNvSpPr/>
          <p:nvPr/>
        </p:nvSpPr>
        <p:spPr>
          <a:xfrm>
            <a:off x="27710" y="4178692"/>
            <a:ext cx="11848455" cy="4669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56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2217-EB5B-4BD8-BF98-E346665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5D277-A000-4946-AD16-4DD1DE5F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1690688"/>
            <a:ext cx="11150601" cy="4351338"/>
          </a:xfrm>
        </p:spPr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is great, and a time saver for those without coding experience</a:t>
            </a:r>
          </a:p>
          <a:p>
            <a:pPr lvl="1"/>
            <a:r>
              <a:rPr lang="en-US" dirty="0"/>
              <a:t>Took several tries to figure out settings to make script work on HPC</a:t>
            </a:r>
          </a:p>
          <a:p>
            <a:pPr lvl="1"/>
            <a:r>
              <a:rPr lang="en-US" dirty="0"/>
              <a:t>Once running properly error reporting helped pinpoint problem in sample sheet</a:t>
            </a:r>
          </a:p>
          <a:p>
            <a:pPr lvl="1"/>
            <a:r>
              <a:rPr lang="en-US" dirty="0"/>
              <a:t>Couple of parameters to explore &gt; % mitochondrial, blacklist filtering</a:t>
            </a:r>
          </a:p>
          <a:p>
            <a:pPr lvl="1"/>
            <a:endParaRPr lang="en-US" dirty="0"/>
          </a:p>
          <a:p>
            <a:r>
              <a:rPr lang="en-US" dirty="0"/>
              <a:t>In regard to data:</a:t>
            </a:r>
          </a:p>
          <a:p>
            <a:pPr lvl="1"/>
            <a:r>
              <a:rPr lang="en-US" dirty="0"/>
              <a:t>Overall sequencing depth was lower than recommended</a:t>
            </a:r>
          </a:p>
          <a:p>
            <a:pPr lvl="1"/>
            <a:r>
              <a:rPr lang="en-US" dirty="0"/>
              <a:t>Led to lower number of peaks found, and perhaps influenced low </a:t>
            </a:r>
            <a:r>
              <a:rPr lang="en-US" dirty="0" err="1"/>
              <a:t>FRiP</a:t>
            </a:r>
            <a:r>
              <a:rPr lang="en-US" dirty="0"/>
              <a:t>/TSS scores</a:t>
            </a:r>
          </a:p>
          <a:p>
            <a:pPr lvl="1"/>
            <a:r>
              <a:rPr lang="en-US" dirty="0"/>
              <a:t>PCA and IGC data seem to align with observations in paper and demonstrate the exhaustion signature they described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6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C24A-6463-4EB3-B8DA-70C075A2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ATACseq</a:t>
            </a:r>
            <a:r>
              <a:rPr lang="en-US" dirty="0"/>
              <a:t> Experimental Overview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13219E6-04D7-4AE0-AD88-6A7BBF057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4"/>
          <a:stretch/>
        </p:blipFill>
        <p:spPr>
          <a:xfrm>
            <a:off x="2830640" y="1447942"/>
            <a:ext cx="5943600" cy="4810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37FA03-661A-4BC2-8ED8-30CD9085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8" y="1399816"/>
            <a:ext cx="1911448" cy="4810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9C7488-83F8-43BD-AE90-B0E69CFB4353}"/>
              </a:ext>
            </a:extLst>
          </p:cNvPr>
          <p:cNvSpPr txBox="1"/>
          <p:nvPr/>
        </p:nvSpPr>
        <p:spPr>
          <a:xfrm>
            <a:off x="9231077" y="1316653"/>
            <a:ext cx="26360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40+ Samples Total</a:t>
            </a:r>
          </a:p>
          <a:p>
            <a:endParaRPr lang="en-US" sz="2000" dirty="0"/>
          </a:p>
          <a:p>
            <a:r>
              <a:rPr lang="en-US" sz="2000" dirty="0"/>
              <a:t>Two CAR-T molecules</a:t>
            </a: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GD2-targeting HA-28z</a:t>
            </a:r>
          </a:p>
          <a:p>
            <a:pPr marL="342900" indent="-342900">
              <a:buAutoNum type="arabicPeriod"/>
            </a:pPr>
            <a:r>
              <a:rPr lang="en-US" dirty="0"/>
              <a:t>CD-19 targeting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Time Points</a:t>
            </a:r>
          </a:p>
          <a:p>
            <a:pPr marL="342900" indent="-342900">
              <a:buAutoNum type="arabicPeriod"/>
            </a:pPr>
            <a:r>
              <a:rPr lang="en-US" dirty="0"/>
              <a:t>Day0</a:t>
            </a:r>
          </a:p>
          <a:p>
            <a:pPr marL="342900" indent="-342900">
              <a:buAutoNum type="arabicPeriod"/>
            </a:pPr>
            <a:r>
              <a:rPr lang="en-US" dirty="0"/>
              <a:t>Day7</a:t>
            </a:r>
          </a:p>
          <a:p>
            <a:pPr marL="342900" indent="-342900">
              <a:buAutoNum type="arabicPeriod"/>
            </a:pPr>
            <a:r>
              <a:rPr lang="en-US" strike="sngStrike" dirty="0"/>
              <a:t>Day10</a:t>
            </a:r>
          </a:p>
          <a:p>
            <a:pPr marL="342900" indent="-342900">
              <a:buAutoNum type="arabicPeriod"/>
            </a:pPr>
            <a:r>
              <a:rPr lang="en-US" dirty="0"/>
              <a:t>Day14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Cell Types</a:t>
            </a:r>
          </a:p>
          <a:p>
            <a:pPr marL="342900" indent="-342900">
              <a:buAutoNum type="arabicPeriod"/>
            </a:pPr>
            <a:r>
              <a:rPr lang="en-US" dirty="0"/>
              <a:t>CD4 Naïve</a:t>
            </a:r>
          </a:p>
          <a:p>
            <a:pPr marL="342900" indent="-342900">
              <a:buAutoNum type="arabicPeriod"/>
            </a:pPr>
            <a:r>
              <a:rPr lang="en-US" dirty="0"/>
              <a:t>CD4 Central Memory</a:t>
            </a:r>
          </a:p>
          <a:p>
            <a:pPr marL="342900" indent="-342900">
              <a:buAutoNum type="arabicPeriod"/>
            </a:pPr>
            <a:r>
              <a:rPr lang="en-US" dirty="0"/>
              <a:t>CD8 Naïve</a:t>
            </a:r>
          </a:p>
          <a:p>
            <a:pPr marL="342900" indent="-342900">
              <a:buAutoNum type="arabicPeriod"/>
            </a:pPr>
            <a:r>
              <a:rPr lang="en-US" dirty="0"/>
              <a:t>CD8 Central Memory</a:t>
            </a:r>
          </a:p>
        </p:txBody>
      </p:sp>
    </p:spTree>
    <p:extLst>
      <p:ext uri="{BB962C8B-B14F-4D97-AF65-F5344CB8AC3E}">
        <p14:creationId xmlns:p14="http://schemas.microsoft.com/office/powerpoint/2010/main" val="405897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5EE0-278C-478B-BD56-7F73D8D3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82" y="89021"/>
            <a:ext cx="10515600" cy="1325563"/>
          </a:xfrm>
        </p:spPr>
        <p:txBody>
          <a:bodyPr/>
          <a:lstStyle/>
          <a:p>
            <a:r>
              <a:rPr lang="en-US" dirty="0"/>
              <a:t>Analysis Methodologies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5B522-EB24-481F-A277-4C8A87C3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14" y="1064534"/>
            <a:ext cx="6603999" cy="5172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E4EB63-A8C2-4B15-85B6-1C67F8355735}"/>
              </a:ext>
            </a:extLst>
          </p:cNvPr>
          <p:cNvSpPr txBox="1"/>
          <p:nvPr/>
        </p:nvSpPr>
        <p:spPr>
          <a:xfrm>
            <a:off x="256787" y="1399313"/>
            <a:ext cx="50570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Methods in Paper: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Adaptor Sequences Trimmed/Aligned with Bowtie</a:t>
            </a:r>
          </a:p>
          <a:p>
            <a:pPr marL="342900" indent="-342900">
              <a:buAutoNum type="arabicPeriod"/>
            </a:pPr>
            <a:r>
              <a:rPr lang="en-US" sz="1600" dirty="0"/>
              <a:t>Filtered with Picard Tools (Qual &lt; 20, </a:t>
            </a:r>
            <a:r>
              <a:rPr lang="en-US" sz="1600" dirty="0" err="1"/>
              <a:t>mito</a:t>
            </a:r>
            <a:r>
              <a:rPr lang="en-US" sz="1600" dirty="0"/>
              <a:t>, PCR dups</a:t>
            </a:r>
          </a:p>
          <a:p>
            <a:pPr marL="342900" indent="-342900">
              <a:buAutoNum type="arabicPeriod"/>
            </a:pPr>
            <a:r>
              <a:rPr lang="en-US" sz="1600" dirty="0"/>
              <a:t>Peak Calling with MACS2 (Tn5 corrected)</a:t>
            </a:r>
          </a:p>
          <a:p>
            <a:pPr marL="342900" indent="-342900">
              <a:buAutoNum type="arabicPeriod"/>
            </a:pPr>
            <a:r>
              <a:rPr lang="en-US" sz="1600" dirty="0"/>
              <a:t>Extend/Merge Peak Summits (500bp) and select Peaks with Highest MACS score</a:t>
            </a:r>
          </a:p>
          <a:p>
            <a:pPr marL="342900" indent="-342900">
              <a:buAutoNum type="arabicPeriod"/>
            </a:pPr>
            <a:r>
              <a:rPr lang="en-US" sz="1600" dirty="0"/>
              <a:t>Annotate Peaks with Homer</a:t>
            </a:r>
          </a:p>
          <a:p>
            <a:pPr marL="342900" indent="-342900">
              <a:buAutoNum type="arabicPeriod"/>
            </a:pPr>
            <a:r>
              <a:rPr lang="en-US" sz="1600" dirty="0"/>
              <a:t>Find TF motifs with </a:t>
            </a:r>
            <a:r>
              <a:rPr lang="en-US" sz="1600" dirty="0" err="1"/>
              <a:t>chromvar</a:t>
            </a:r>
            <a:r>
              <a:rPr lang="en-US" sz="1600" dirty="0"/>
              <a:t> (Homer)</a:t>
            </a:r>
          </a:p>
          <a:p>
            <a:pPr marL="342900" indent="-342900">
              <a:buAutoNum type="arabicPeriod"/>
            </a:pPr>
            <a:r>
              <a:rPr lang="en-US" sz="1600" dirty="0"/>
              <a:t>Genome tracks every 100bp with </a:t>
            </a:r>
            <a:r>
              <a:rPr lang="en-US" sz="1600" dirty="0" err="1"/>
              <a:t>rtracklyer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Differential Peak calling with DESeq2</a:t>
            </a:r>
          </a:p>
          <a:p>
            <a:pPr marL="342900" indent="-342900">
              <a:buAutoNum type="arabicPeriod"/>
            </a:pPr>
            <a:r>
              <a:rPr lang="en-US" sz="1600" dirty="0"/>
              <a:t>TF </a:t>
            </a:r>
            <a:r>
              <a:rPr lang="en-US" sz="1600" dirty="0" err="1"/>
              <a:t>motf</a:t>
            </a:r>
            <a:r>
              <a:rPr lang="en-US" sz="1600" dirty="0"/>
              <a:t> enrichment with </a:t>
            </a:r>
            <a:r>
              <a:rPr lang="en-US" sz="1600" dirty="0" err="1"/>
              <a:t>motifmatcher</a:t>
            </a: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No GIT repository provided</a:t>
            </a:r>
          </a:p>
          <a:p>
            <a:endParaRPr lang="en-US" sz="1600" dirty="0"/>
          </a:p>
          <a:p>
            <a:r>
              <a:rPr lang="en-US" sz="1600" dirty="0"/>
              <a:t>Browsed Several GitHub repositories:</a:t>
            </a:r>
          </a:p>
          <a:p>
            <a:r>
              <a:rPr lang="en-US" sz="1600" dirty="0">
                <a:hlinkClick r:id="rId3"/>
              </a:rPr>
              <a:t>https://github.com/CebolaLab/ATAC-seq</a:t>
            </a:r>
            <a:endParaRPr lang="en-US" sz="1600" dirty="0"/>
          </a:p>
          <a:p>
            <a:r>
              <a:rPr lang="en-US" sz="1600" dirty="0"/>
              <a:t>Required stitching a lot of scripts together and some modules weren’t loaded into Xanadu</a:t>
            </a:r>
          </a:p>
          <a:p>
            <a:endParaRPr lang="en-US" sz="1600" dirty="0"/>
          </a:p>
          <a:p>
            <a:r>
              <a:rPr lang="en-US" sz="1600" dirty="0"/>
              <a:t>Ultimately found and used </a:t>
            </a:r>
            <a:r>
              <a:rPr lang="en-US" sz="1600" dirty="0" err="1"/>
              <a:t>NextFlow</a:t>
            </a:r>
            <a:r>
              <a:rPr lang="en-US" sz="1600" dirty="0"/>
              <a:t> </a:t>
            </a:r>
            <a:r>
              <a:rPr lang="en-US" sz="1600" dirty="0" err="1"/>
              <a:t>ATACseq</a:t>
            </a:r>
            <a:r>
              <a:rPr lang="en-US" sz="1600" dirty="0"/>
              <a:t> workflow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325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FD21-F774-4AAA-8B4F-0DF2BFAF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(</a:t>
            </a:r>
            <a:r>
              <a:rPr lang="en-US" dirty="0" err="1"/>
              <a:t>nf</a:t>
            </a:r>
            <a:r>
              <a:rPr lang="en-US" dirty="0"/>
              <a:t>-core/</a:t>
            </a:r>
            <a:r>
              <a:rPr lang="en-US" dirty="0" err="1"/>
              <a:t>ataqseq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9BE91-4902-470A-859E-B94ED1A49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18" y="1690688"/>
            <a:ext cx="8188289" cy="4611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DC853B-BFFE-43C4-8EE3-94D4EF6E7AEF}"/>
              </a:ext>
            </a:extLst>
          </p:cNvPr>
          <p:cNvSpPr txBox="1"/>
          <p:nvPr/>
        </p:nvSpPr>
        <p:spPr>
          <a:xfrm>
            <a:off x="4436853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https://github.com/nf-core/atacseq</a:t>
            </a:r>
          </a:p>
        </p:txBody>
      </p:sp>
    </p:spTree>
    <p:extLst>
      <p:ext uri="{BB962C8B-B14F-4D97-AF65-F5344CB8AC3E}">
        <p14:creationId xmlns:p14="http://schemas.microsoft.com/office/powerpoint/2010/main" val="408355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937D-530F-4A9B-B518-B05B1A92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61" y="318943"/>
            <a:ext cx="10929430" cy="1325563"/>
          </a:xfrm>
        </p:spPr>
        <p:txBody>
          <a:bodyPr/>
          <a:lstStyle/>
          <a:p>
            <a:r>
              <a:rPr lang="en-US" dirty="0"/>
              <a:t>Modifications to </a:t>
            </a:r>
            <a:r>
              <a:rPr lang="en-US" dirty="0" err="1"/>
              <a:t>Nextflow</a:t>
            </a:r>
            <a:r>
              <a:rPr lang="en-US" dirty="0"/>
              <a:t> </a:t>
            </a:r>
            <a:r>
              <a:rPr lang="en-US" dirty="0" err="1"/>
              <a:t>RNAseq</a:t>
            </a:r>
            <a:r>
              <a:rPr lang="en-US" dirty="0"/>
              <a:t> script </a:t>
            </a:r>
            <a:br>
              <a:rPr lang="en-US" dirty="0"/>
            </a:br>
            <a:r>
              <a:rPr lang="en-US" dirty="0"/>
              <a:t>to Run </a:t>
            </a:r>
            <a:r>
              <a:rPr lang="en-US" dirty="0" err="1"/>
              <a:t>Nextflow</a:t>
            </a:r>
            <a:r>
              <a:rPr lang="en-US" dirty="0"/>
              <a:t> ATAC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9652D-192A-432A-8C06-84A03475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683" y="1881445"/>
            <a:ext cx="5125677" cy="3838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39464-FBCB-40FF-A9E3-8BD729B95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1" y="1906967"/>
            <a:ext cx="5257800" cy="247153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8946961-80C0-4A7D-81A6-886B14A23583}"/>
              </a:ext>
            </a:extLst>
          </p:cNvPr>
          <p:cNvSpPr/>
          <p:nvPr/>
        </p:nvSpPr>
        <p:spPr>
          <a:xfrm>
            <a:off x="6369176" y="2983345"/>
            <a:ext cx="334818" cy="2032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8D2943D-9882-4F5C-980B-6855ECADDC75}"/>
              </a:ext>
            </a:extLst>
          </p:cNvPr>
          <p:cNvSpPr/>
          <p:nvPr/>
        </p:nvSpPr>
        <p:spPr>
          <a:xfrm>
            <a:off x="6369176" y="3245806"/>
            <a:ext cx="334818" cy="2032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1AC3A61-72F2-4160-8FAC-B0E05131EE4C}"/>
              </a:ext>
            </a:extLst>
          </p:cNvPr>
          <p:cNvSpPr/>
          <p:nvPr/>
        </p:nvSpPr>
        <p:spPr>
          <a:xfrm>
            <a:off x="6369176" y="4276903"/>
            <a:ext cx="334818" cy="2032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99806F-E7B4-4BE3-8228-552AAB6B9326}"/>
              </a:ext>
            </a:extLst>
          </p:cNvPr>
          <p:cNvSpPr/>
          <p:nvPr/>
        </p:nvSpPr>
        <p:spPr>
          <a:xfrm flipH="1">
            <a:off x="7825430" y="3740293"/>
            <a:ext cx="369667" cy="21060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9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FA5C-6233-4CF8-8BF3-7F1A65D8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Total </a:t>
            </a:r>
            <a:r>
              <a:rPr lang="en-US" sz="3200" dirty="0" err="1"/>
              <a:t>ATACseq</a:t>
            </a:r>
            <a:r>
              <a:rPr lang="en-US" sz="3200" dirty="0"/>
              <a:t> reads significantly below recommended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7D05C-0279-42D8-BC26-19C52D6D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3" y="1139707"/>
            <a:ext cx="11741753" cy="4578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054D1-CFCC-4536-9B7B-A6B3A869C34B}"/>
              </a:ext>
            </a:extLst>
          </p:cNvPr>
          <p:cNvSpPr txBox="1"/>
          <p:nvPr/>
        </p:nvSpPr>
        <p:spPr>
          <a:xfrm>
            <a:off x="2618509" y="5914371"/>
            <a:ext cx="726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 results showing 5-12M reads/sample, recommendations 50-100M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D25B4-4B82-4925-B697-931E83FBB217}"/>
              </a:ext>
            </a:extLst>
          </p:cNvPr>
          <p:cNvSpPr txBox="1"/>
          <p:nvPr/>
        </p:nvSpPr>
        <p:spPr>
          <a:xfrm>
            <a:off x="7499230" y="647978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dirty="0">
                <a:solidFill>
                  <a:srgbClr val="1B1B1B"/>
                </a:solidFill>
                <a:effectLst/>
                <a:latin typeface="Source Sans Pro Web"/>
              </a:rPr>
              <a:t>Nat Protoc. 2022 Apr 27;17(6):1518–1552. doi: </a:t>
            </a:r>
            <a:r>
              <a:rPr lang="pt-BR" sz="1000" b="0" i="0" u="sng" dirty="0">
                <a:solidFill>
                  <a:srgbClr val="1A4480"/>
                </a:solidFill>
                <a:effectLst/>
                <a:latin typeface="Source Sans Pro Web"/>
                <a:hlinkClick r:id="rId3"/>
              </a:rPr>
              <a:t>10.1038/s41596-022-00692-9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542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AEA5-97DE-4B02-9DCB-3DB4059D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</a:t>
            </a:r>
            <a:r>
              <a:rPr lang="en-US" dirty="0" err="1"/>
              <a:t>nucleosomal</a:t>
            </a:r>
            <a:r>
              <a:rPr lang="en-US" dirty="0"/>
              <a:t> periodicity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33AF30-65FF-4C1B-A9FE-DB1757B4E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8" t="18531" r="208"/>
          <a:stretch/>
        </p:blipFill>
        <p:spPr>
          <a:xfrm>
            <a:off x="990550" y="2137495"/>
            <a:ext cx="4441479" cy="25830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38009F-D9AE-4AFD-B461-ABA53B61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183" y="2158080"/>
            <a:ext cx="4899891" cy="24378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B6BBB7-0CBA-4689-8B6F-DA046A6013B2}"/>
              </a:ext>
            </a:extLst>
          </p:cNvPr>
          <p:cNvSpPr txBox="1"/>
          <p:nvPr/>
        </p:nvSpPr>
        <p:spPr>
          <a:xfrm>
            <a:off x="7529557" y="4597394"/>
            <a:ext cx="27214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https://www.nature.com/articles/nmeth.2688</a:t>
            </a:r>
          </a:p>
        </p:txBody>
      </p:sp>
    </p:spTree>
    <p:extLst>
      <p:ext uri="{BB962C8B-B14F-4D97-AF65-F5344CB8AC3E}">
        <p14:creationId xmlns:p14="http://schemas.microsoft.com/office/powerpoint/2010/main" val="408146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5F90-70D4-4E84-8198-3197E26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7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Good enrichment of Transcriptional Start Sites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70B14-4D40-4702-8108-39FF089D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794" y="3053208"/>
            <a:ext cx="8992367" cy="3559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3968E-534E-43A4-B0DE-7E836A43B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40" y="1161547"/>
            <a:ext cx="4751697" cy="2156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EA8A4-C662-4749-8603-BD2992425EAB}"/>
              </a:ext>
            </a:extLst>
          </p:cNvPr>
          <p:cNvSpPr txBox="1"/>
          <p:nvPr/>
        </p:nvSpPr>
        <p:spPr>
          <a:xfrm>
            <a:off x="5919963" y="1501192"/>
            <a:ext cx="45804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TSS Values &lt;3</a:t>
            </a:r>
          </a:p>
          <a:p>
            <a:endParaRPr lang="en-US" dirty="0"/>
          </a:p>
          <a:p>
            <a:r>
              <a:rPr lang="en-US" sz="1600" dirty="0"/>
              <a:t>https://www.encodeproject.org/atac-seq/</a:t>
            </a:r>
          </a:p>
          <a:p>
            <a:r>
              <a:rPr lang="en-US" sz="1600" dirty="0"/>
              <a:t>TSS enrichment score &gt; accurate from 50K read-pairs</a:t>
            </a:r>
          </a:p>
          <a:p>
            <a:r>
              <a:rPr lang="en-US" sz="1600" dirty="0"/>
              <a:t>Value 5-7 acceptable, &gt;7 Ideal</a:t>
            </a:r>
          </a:p>
        </p:txBody>
      </p:sp>
    </p:spTree>
    <p:extLst>
      <p:ext uri="{BB962C8B-B14F-4D97-AF65-F5344CB8AC3E}">
        <p14:creationId xmlns:p14="http://schemas.microsoft.com/office/powerpoint/2010/main" val="95633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6A4F-FAA4-4DAD-8AA2-73559AB6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63" y="438008"/>
            <a:ext cx="1165332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Fragment in Peaks - 25% fall below recommend threshold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A5E2E-5392-416F-973B-B6B89B785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75" b="21349"/>
          <a:stretch/>
        </p:blipFill>
        <p:spPr>
          <a:xfrm>
            <a:off x="1130352" y="1965831"/>
            <a:ext cx="9603524" cy="2774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B20AF4-A76A-4396-9991-A47F12CFC54B}"/>
              </a:ext>
            </a:extLst>
          </p:cNvPr>
          <p:cNvSpPr txBox="1"/>
          <p:nvPr/>
        </p:nvSpPr>
        <p:spPr>
          <a:xfrm>
            <a:off x="2075059" y="5329307"/>
            <a:ext cx="8041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FRiP</a:t>
            </a:r>
            <a:r>
              <a:rPr lang="en-US" dirty="0"/>
              <a:t> &gt; standard for </a:t>
            </a:r>
            <a:r>
              <a:rPr lang="en-US" dirty="0" err="1"/>
              <a:t>ChIP</a:t>
            </a:r>
            <a:r>
              <a:rPr lang="en-US" dirty="0"/>
              <a:t> assays where location of peaks is relatively well understood</a:t>
            </a:r>
          </a:p>
          <a:p>
            <a:r>
              <a:rPr lang="en-US" dirty="0" err="1"/>
              <a:t>FRiP</a:t>
            </a:r>
            <a:r>
              <a:rPr lang="en-US" dirty="0"/>
              <a:t> score &gt;.3 recommended, &gt;.2 acceptable</a:t>
            </a:r>
          </a:p>
          <a:p>
            <a:r>
              <a:rPr lang="en-US" sz="1800" dirty="0"/>
              <a:t>https://www.encodeproject.org/atac-seq/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396C01-E7A7-4C6E-B7E8-B5D5BE73968C}"/>
              </a:ext>
            </a:extLst>
          </p:cNvPr>
          <p:cNvCxnSpPr>
            <a:cxnSpLocks/>
          </p:cNvCxnSpPr>
          <p:nvPr/>
        </p:nvCxnSpPr>
        <p:spPr>
          <a:xfrm>
            <a:off x="4729018" y="1830991"/>
            <a:ext cx="0" cy="249704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2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571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Mada</vt:lpstr>
      <vt:lpstr>Open Sans</vt:lpstr>
      <vt:lpstr>Source Sans Pro Web</vt:lpstr>
      <vt:lpstr>Office Theme</vt:lpstr>
      <vt:lpstr>Review of ATACseq Data in article: “Dynamic chromatin regulatory landscape of human CAR T cell exhaustion”</vt:lpstr>
      <vt:lpstr>ATACseq Experimental Overview</vt:lpstr>
      <vt:lpstr>Analysis Methodologies</vt:lpstr>
      <vt:lpstr>NextFlow (nf-core/ataqseq)</vt:lpstr>
      <vt:lpstr>Modifications to Nextflow RNAseq script  to Run Nextflow ATAC workflow</vt:lpstr>
      <vt:lpstr>Total ATACseq reads significantly below recommended values</vt:lpstr>
      <vt:lpstr>Clear nucleosomal periodicity</vt:lpstr>
      <vt:lpstr>Good enrichment of Transcriptional Start Sites</vt:lpstr>
      <vt:lpstr>Fragment in Peaks - 25% fall below recommend threshold </vt:lpstr>
      <vt:lpstr>Total Peak Counts range from 20-50K</vt:lpstr>
      <vt:lpstr>Samples Separate out by Day and Construct DESeq QC</vt:lpstr>
      <vt:lpstr>Heatmap with Nextflow DESeqQC </vt:lpstr>
      <vt:lpstr>IGV – Differential Accessibility in genes associated with exhaustion in T Cells</vt:lpstr>
      <vt:lpstr>Learnings: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Clouser</dc:creator>
  <cp:lastModifiedBy>Christopher Clouser</cp:lastModifiedBy>
  <cp:revision>1</cp:revision>
  <dcterms:created xsi:type="dcterms:W3CDTF">2025-05-11T06:58:21Z</dcterms:created>
  <dcterms:modified xsi:type="dcterms:W3CDTF">2025-05-11T23:18:36Z</dcterms:modified>
</cp:coreProperties>
</file>