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IdLst>
    <p:sldId id="256" r:id="rId2"/>
    <p:sldId id="258" r:id="rId3"/>
    <p:sldId id="265" r:id="rId4"/>
    <p:sldId id="267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2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6335-728E-3642-B381-FE9BE7070329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AFA76335-728E-3642-B381-FE9BE7070329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5B82BE80-074D-AC41-938B-41020022F3A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gi.nist.gov/materials-data-curation-system" TargetMode="External"/><Relationship Id="rId4" Type="http://schemas.openxmlformats.org/officeDocument/2006/relationships/hyperlink" Target="http://equipment.data.ac.uk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.stanford.edu/cedar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hema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Chemistry and Materials Science</a:t>
            </a:r>
            <a:br>
              <a:rPr lang="en-US" dirty="0" smtClean="0"/>
            </a:br>
            <a:r>
              <a:rPr lang="en-US" dirty="0" smtClean="0"/>
              <a:t>break-out </a:t>
            </a:r>
            <a:r>
              <a:rPr lang="en-US" dirty="0" smtClean="0"/>
              <a:t>group</a:t>
            </a:r>
            <a:br>
              <a:rPr lang="en-US" dirty="0" smtClean="0"/>
            </a:br>
            <a:r>
              <a:rPr lang="en-US" dirty="0" smtClean="0"/>
              <a:t>(Friday morning)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9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Stuart Chalk</a:t>
            </a:r>
          </a:p>
          <a:p>
            <a:r>
              <a:rPr lang="en-US" dirty="0" smtClean="0"/>
              <a:t>Amber Collins</a:t>
            </a:r>
          </a:p>
          <a:p>
            <a:r>
              <a:rPr lang="en-US" dirty="0" smtClean="0"/>
              <a:t>Angie Hunter</a:t>
            </a:r>
          </a:p>
          <a:p>
            <a:r>
              <a:rPr lang="en-US" dirty="0" smtClean="0"/>
              <a:t>David </a:t>
            </a:r>
            <a:r>
              <a:rPr lang="en-US" dirty="0" err="1" smtClean="0"/>
              <a:t>Martinsen</a:t>
            </a:r>
            <a:endParaRPr lang="en-US" dirty="0" smtClean="0"/>
          </a:p>
          <a:p>
            <a:r>
              <a:rPr lang="en-US" dirty="0" smtClean="0"/>
              <a:t>Leah McEwen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Jeremy </a:t>
            </a:r>
            <a:r>
              <a:rPr lang="en-US" dirty="0" err="1" smtClean="0"/>
              <a:t>Garritano</a:t>
            </a:r>
            <a:endParaRPr lang="en-US" dirty="0" smtClean="0"/>
          </a:p>
          <a:p>
            <a:r>
              <a:rPr lang="en-US" dirty="0" smtClean="0"/>
              <a:t>Mary Phillips</a:t>
            </a:r>
          </a:p>
          <a:p>
            <a:r>
              <a:rPr lang="en-US" dirty="0" smtClean="0"/>
              <a:t>Helmut </a:t>
            </a:r>
            <a:r>
              <a:rPr lang="en-US" dirty="0" err="1" smtClean="0"/>
              <a:t>Katzgraber</a:t>
            </a:r>
            <a:endParaRPr lang="en-US" dirty="0" smtClean="0"/>
          </a:p>
          <a:p>
            <a:r>
              <a:rPr lang="en-US" dirty="0" smtClean="0"/>
              <a:t>Bob Hanisch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4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tools do we need to make data re-usable?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7"/>
            <a:ext cx="7581901" cy="484910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Annotation tools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</a:t>
            </a:r>
            <a:r>
              <a:rPr lang="en-US" dirty="0" smtClean="0"/>
              <a:t>, Center for Expanded Data Annotation and Retrieval </a:t>
            </a:r>
            <a:r>
              <a:rPr lang="en-US" dirty="0">
                <a:hlinkClick r:id="rId2"/>
              </a:rPr>
              <a:t>https://med.stanford.edu/</a:t>
            </a:r>
            <a:r>
              <a:rPr lang="en-US" dirty="0" smtClean="0">
                <a:hlinkClick r:id="rId2"/>
              </a:rPr>
              <a:t>cedar.html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.g., Materials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 err="1"/>
              <a:t>C</a:t>
            </a:r>
            <a:r>
              <a:rPr lang="en-US" dirty="0" err="1" smtClean="0"/>
              <a:t>uration</a:t>
            </a:r>
            <a:r>
              <a:rPr lang="en-US" dirty="0"/>
              <a:t> System  </a:t>
            </a:r>
            <a:r>
              <a:rPr lang="en-US" dirty="0">
                <a:hlinkClick r:id="rId3"/>
              </a:rPr>
              <a:t>https://mgi.nist.gov/materials-data-curation-</a:t>
            </a:r>
            <a:r>
              <a:rPr lang="en-US" dirty="0" smtClean="0">
                <a:hlinkClick r:id="rId3"/>
              </a:rPr>
              <a:t>system</a:t>
            </a:r>
            <a:endParaRPr lang="en-US" dirty="0" smtClean="0"/>
          </a:p>
          <a:p>
            <a:pPr lvl="1"/>
            <a:r>
              <a:rPr lang="en-US" dirty="0" smtClean="0"/>
              <a:t>ELNs (including wiki sites)</a:t>
            </a:r>
          </a:p>
          <a:p>
            <a:pPr lvl="1"/>
            <a:r>
              <a:rPr lang="en-US" dirty="0" smtClean="0"/>
              <a:t>DMPs</a:t>
            </a:r>
          </a:p>
          <a:p>
            <a:r>
              <a:rPr lang="en-US" dirty="0" smtClean="0"/>
              <a:t>Common formats, agreed semantics</a:t>
            </a:r>
          </a:p>
          <a:p>
            <a:r>
              <a:rPr lang="en-US" dirty="0" smtClean="0"/>
              <a:t>Better access to instrumentation metadata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</a:t>
            </a:r>
            <a:r>
              <a:rPr lang="en-US" dirty="0">
                <a:hlinkClick r:id="rId4"/>
              </a:rPr>
              <a:t>http://equipment.data.ac.uk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Digital signatures to assure data integrity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9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947" y="107577"/>
            <a:ext cx="7919030" cy="1653988"/>
          </a:xfrm>
        </p:spPr>
        <p:txBody>
          <a:bodyPr/>
          <a:lstStyle/>
          <a:p>
            <a:r>
              <a:rPr lang="en-US" dirty="0" smtClean="0"/>
              <a:t>What kind of repositories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ACS using </a:t>
            </a:r>
            <a:r>
              <a:rPr lang="en-US" dirty="0" err="1" smtClean="0"/>
              <a:t>Figshare</a:t>
            </a:r>
            <a:r>
              <a:rPr lang="en-US" dirty="0" smtClean="0"/>
              <a:t> for supporting data</a:t>
            </a:r>
          </a:p>
          <a:p>
            <a:r>
              <a:rPr lang="en-US" dirty="0" smtClean="0"/>
              <a:t>NSF should</a:t>
            </a:r>
          </a:p>
          <a:p>
            <a:pPr lvl="1"/>
            <a:r>
              <a:rPr lang="en-US" dirty="0" smtClean="0"/>
              <a:t>Fund a distributed repository system with a federated registry to facilitate data discovery</a:t>
            </a:r>
          </a:p>
          <a:p>
            <a:pPr lvl="2"/>
            <a:r>
              <a:rPr lang="en-US" dirty="0" smtClean="0"/>
              <a:t>Domain/theme-based</a:t>
            </a:r>
          </a:p>
          <a:p>
            <a:pPr lvl="2"/>
            <a:r>
              <a:rPr lang="en-US" dirty="0" smtClean="0"/>
              <a:t>Institutional</a:t>
            </a:r>
          </a:p>
          <a:p>
            <a:pPr lvl="1"/>
            <a:r>
              <a:rPr lang="en-US" dirty="0" smtClean="0"/>
              <a:t>Take on the administrative role in coordinating repository services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.g., </a:t>
            </a:r>
            <a:r>
              <a:rPr lang="en-US" dirty="0" smtClean="0">
                <a:hlinkClick r:id="rId2"/>
              </a:rPr>
              <a:t>http://schema.org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6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Shared responsibility for data management and preservation</a:t>
            </a:r>
          </a:p>
          <a:p>
            <a:r>
              <a:rPr lang="en-US" dirty="0" smtClean="0"/>
              <a:t>Authors</a:t>
            </a:r>
          </a:p>
          <a:p>
            <a:r>
              <a:rPr lang="en-US" dirty="0" smtClean="0"/>
              <a:t>Institutions</a:t>
            </a:r>
          </a:p>
          <a:p>
            <a:r>
              <a:rPr lang="en-US" dirty="0" smtClean="0"/>
              <a:t>Publishers, editors</a:t>
            </a:r>
          </a:p>
          <a:p>
            <a:r>
              <a:rPr lang="en-US" dirty="0" smtClean="0"/>
              <a:t>Professional societies</a:t>
            </a:r>
          </a:p>
          <a:p>
            <a:r>
              <a:rPr lang="en-US" dirty="0" smtClean="0"/>
              <a:t>Funders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09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276</TotalTime>
  <Words>176</Words>
  <Application>Microsoft Macintosh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Orbit</vt:lpstr>
      <vt:lpstr>Chemistry and Materials Science break-out group (Friday morning)</vt:lpstr>
      <vt:lpstr>Participants</vt:lpstr>
      <vt:lpstr>What tools do we need to make data re-usable?</vt:lpstr>
      <vt:lpstr>What kind of repositories do we need?</vt:lpstr>
      <vt:lpstr>Roles and responsibilities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and Materials Science break-out group</dc:title>
  <dc:creator>Robert Hanisch</dc:creator>
  <cp:lastModifiedBy>Jaroslaw Nabrzyski</cp:lastModifiedBy>
  <cp:revision>22</cp:revision>
  <dcterms:created xsi:type="dcterms:W3CDTF">2015-11-19T19:16:38Z</dcterms:created>
  <dcterms:modified xsi:type="dcterms:W3CDTF">2015-11-20T15:42:11Z</dcterms:modified>
</cp:coreProperties>
</file>