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56" r:id="rId2"/>
    <p:sldId id="934" r:id="rId3"/>
    <p:sldId id="978" r:id="rId4"/>
    <p:sldId id="977" r:id="rId5"/>
    <p:sldId id="914" r:id="rId6"/>
    <p:sldId id="985" r:id="rId7"/>
    <p:sldId id="980" r:id="rId8"/>
    <p:sldId id="981" r:id="rId9"/>
    <p:sldId id="982" r:id="rId10"/>
    <p:sldId id="984" r:id="rId11"/>
    <p:sldId id="983" r:id="rId12"/>
    <p:sldId id="986" r:id="rId13"/>
    <p:sldId id="920" r:id="rId14"/>
    <p:sldId id="976" r:id="rId15"/>
    <p:sldId id="967" r:id="rId16"/>
    <p:sldId id="987" r:id="rId17"/>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ruju"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6636"/>
    <a:srgbClr val="FFFFFF"/>
    <a:srgbClr val="000099"/>
    <a:srgbClr val="336600"/>
    <a:srgbClr val="09007E"/>
    <a:srgbClr val="009900"/>
    <a:srgbClr val="000000"/>
    <a:srgbClr val="CBCBCB"/>
    <a:srgbClr val="0066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899" autoAdjust="0"/>
    <p:restoredTop sz="89377" autoAdjust="0"/>
  </p:normalViewPr>
  <p:slideViewPr>
    <p:cSldViewPr snapToGrid="0">
      <p:cViewPr varScale="1">
        <p:scale>
          <a:sx n="95" d="100"/>
          <a:sy n="95" d="100"/>
        </p:scale>
        <p:origin x="-472" y="-120"/>
      </p:cViewPr>
      <p:guideLst>
        <p:guide orient="horz" pos="317"/>
        <p:guide pos="2882"/>
      </p:guideLst>
    </p:cSldViewPr>
  </p:slideViewPr>
  <p:notesTextViewPr>
    <p:cViewPr>
      <p:scale>
        <a:sx n="100" d="100"/>
        <a:sy n="100" d="100"/>
      </p:scale>
      <p:origin x="0" y="0"/>
    </p:cViewPr>
  </p:notesTextViewPr>
  <p:sorterViewPr>
    <p:cViewPr>
      <p:scale>
        <a:sx n="79" d="100"/>
        <a:sy n="79" d="100"/>
      </p:scale>
      <p:origin x="0" y="1536"/>
    </p:cViewPr>
  </p:sorterViewPr>
  <p:notesViewPr>
    <p:cSldViewPr snapToGrid="0" showGuides="1">
      <p:cViewPr>
        <p:scale>
          <a:sx n="110" d="100"/>
          <a:sy n="110" d="100"/>
        </p:scale>
        <p:origin x="-558"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366B26-DE25-4349-8318-E9BBD053AA0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50078CB-EC32-45AD-B39B-456E78050133}">
      <dgm:prSet phldrT="[Text]" custT="1"/>
      <dgm:spPr/>
      <dgm:t>
        <a:bodyPr/>
        <a:lstStyle/>
        <a:p>
          <a:r>
            <a:rPr lang="en-US" sz="2000" dirty="0" smtClean="0"/>
            <a:t>DOE Policy for Digital Research Data Management</a:t>
          </a:r>
          <a:endParaRPr lang="en-US" sz="2000" dirty="0"/>
        </a:p>
      </dgm:t>
    </dgm:pt>
    <dgm:pt modelId="{D0EA40E2-D6AE-42BF-A9C0-A8D05886821C}" type="parTrans" cxnId="{C6BE892D-59A5-4865-A091-65D0F4E22C79}">
      <dgm:prSet/>
      <dgm:spPr/>
      <dgm:t>
        <a:bodyPr/>
        <a:lstStyle/>
        <a:p>
          <a:endParaRPr lang="en-US"/>
        </a:p>
      </dgm:t>
    </dgm:pt>
    <dgm:pt modelId="{9EBE298B-881E-4BC5-AA08-BE42DD14BB94}" type="sibTrans" cxnId="{C6BE892D-59A5-4865-A091-65D0F4E22C79}">
      <dgm:prSet/>
      <dgm:spPr/>
      <dgm:t>
        <a:bodyPr/>
        <a:lstStyle/>
        <a:p>
          <a:endParaRPr lang="en-US"/>
        </a:p>
      </dgm:t>
    </dgm:pt>
    <dgm:pt modelId="{01471816-D7B2-4ECD-A221-0D4859ADD199}">
      <dgm:prSet phldrT="[Text]" custT="1"/>
      <dgm:spPr>
        <a:ln>
          <a:solidFill>
            <a:schemeClr val="accent5">
              <a:lumMod val="60000"/>
              <a:lumOff val="40000"/>
            </a:schemeClr>
          </a:solidFill>
        </a:ln>
      </dgm:spPr>
      <dgm:t>
        <a:bodyPr/>
        <a:lstStyle/>
        <a:p>
          <a:r>
            <a:rPr lang="en-US" sz="1400" dirty="0" smtClean="0"/>
            <a:t>…</a:t>
          </a:r>
          <a:endParaRPr lang="en-US" sz="1400" dirty="0"/>
        </a:p>
      </dgm:t>
    </dgm:pt>
    <dgm:pt modelId="{7B5B8CED-9DFE-4F4E-9390-2CFF564A6CBC}" type="parTrans" cxnId="{64853AD6-319D-4B8D-9386-0DE90F1404A3}">
      <dgm:prSet/>
      <dgm:spPr/>
      <dgm:t>
        <a:bodyPr/>
        <a:lstStyle/>
        <a:p>
          <a:endParaRPr lang="en-US"/>
        </a:p>
      </dgm:t>
    </dgm:pt>
    <dgm:pt modelId="{AA964E0F-4868-40A4-8F39-2F54C9BF2AC3}" type="sibTrans" cxnId="{64853AD6-319D-4B8D-9386-0DE90F1404A3}">
      <dgm:prSet/>
      <dgm:spPr/>
      <dgm:t>
        <a:bodyPr/>
        <a:lstStyle/>
        <a:p>
          <a:endParaRPr lang="en-US"/>
        </a:p>
      </dgm:t>
    </dgm:pt>
    <dgm:pt modelId="{98964E3C-8044-49D2-903A-2CC6E2DC8885}">
      <dgm:prSet custT="1"/>
      <dgm:spPr/>
      <dgm:t>
        <a:bodyPr/>
        <a:lstStyle/>
        <a:p>
          <a:r>
            <a:rPr lang="en-US" sz="1400" dirty="0" smtClean="0"/>
            <a:t>Office of Science Statement on Digital Data Management</a:t>
          </a:r>
          <a:endParaRPr lang="en-US" sz="1400" dirty="0"/>
        </a:p>
      </dgm:t>
    </dgm:pt>
    <dgm:pt modelId="{30066FB6-2517-4C7C-9BB9-4DE09FA6B6F4}" type="parTrans" cxnId="{48516C97-FC6C-4878-A0D7-18626A10DE52}">
      <dgm:prSet/>
      <dgm:spPr/>
      <dgm:t>
        <a:bodyPr/>
        <a:lstStyle/>
        <a:p>
          <a:endParaRPr lang="en-US"/>
        </a:p>
      </dgm:t>
    </dgm:pt>
    <dgm:pt modelId="{464D1B06-6717-44A4-B195-C1E2A81AF07C}" type="sibTrans" cxnId="{48516C97-FC6C-4878-A0D7-18626A10DE52}">
      <dgm:prSet/>
      <dgm:spPr/>
      <dgm:t>
        <a:bodyPr/>
        <a:lstStyle/>
        <a:p>
          <a:endParaRPr lang="en-US"/>
        </a:p>
      </dgm:t>
    </dgm:pt>
    <dgm:pt modelId="{C7BB81E3-EA65-4343-B803-87F404FA6A8E}">
      <dgm:prSet/>
      <dgm:spPr>
        <a:ln>
          <a:solidFill>
            <a:schemeClr val="bg2">
              <a:lumMod val="50000"/>
            </a:schemeClr>
          </a:solidFill>
        </a:ln>
      </dgm:spPr>
      <dgm:t>
        <a:bodyPr/>
        <a:lstStyle/>
        <a:p>
          <a:r>
            <a:rPr lang="en-US" dirty="0" smtClean="0"/>
            <a:t>…</a:t>
          </a:r>
          <a:endParaRPr lang="en-US" dirty="0"/>
        </a:p>
      </dgm:t>
    </dgm:pt>
    <dgm:pt modelId="{EECBCA6F-1B10-460D-814F-910BECFD088E}" type="parTrans" cxnId="{6D1157C5-F68A-457D-BA18-6C7070EE41E3}">
      <dgm:prSet/>
      <dgm:spPr/>
      <dgm:t>
        <a:bodyPr/>
        <a:lstStyle/>
        <a:p>
          <a:endParaRPr lang="en-US"/>
        </a:p>
      </dgm:t>
    </dgm:pt>
    <dgm:pt modelId="{62DA73A0-CD6F-4A9B-B9CD-13726BE9E90C}" type="sibTrans" cxnId="{6D1157C5-F68A-457D-BA18-6C7070EE41E3}">
      <dgm:prSet/>
      <dgm:spPr/>
      <dgm:t>
        <a:bodyPr/>
        <a:lstStyle/>
        <a:p>
          <a:endParaRPr lang="en-US"/>
        </a:p>
      </dgm:t>
    </dgm:pt>
    <dgm:pt modelId="{D7866541-9C67-42D6-A58E-31606DCD5F19}">
      <dgm:prSet/>
      <dgm:spPr>
        <a:ln>
          <a:solidFill>
            <a:schemeClr val="bg2">
              <a:lumMod val="50000"/>
            </a:schemeClr>
          </a:solidFill>
        </a:ln>
      </dgm:spPr>
      <dgm:t>
        <a:bodyPr/>
        <a:lstStyle/>
        <a:p>
          <a:r>
            <a:rPr lang="en-US" dirty="0" smtClean="0"/>
            <a:t>Biological and Environmental Research </a:t>
          </a:r>
          <a:endParaRPr lang="en-US" dirty="0"/>
        </a:p>
      </dgm:t>
    </dgm:pt>
    <dgm:pt modelId="{6C2A5B2C-7DEA-43B3-8AB6-0FAAC831C684}" type="parTrans" cxnId="{BFDC36B0-04AC-432F-8123-6F683366568B}">
      <dgm:prSet/>
      <dgm:spPr/>
      <dgm:t>
        <a:bodyPr/>
        <a:lstStyle/>
        <a:p>
          <a:endParaRPr lang="en-US"/>
        </a:p>
      </dgm:t>
    </dgm:pt>
    <dgm:pt modelId="{5436FFE4-EB9F-4A37-9969-B0603A9EF0A7}" type="sibTrans" cxnId="{BFDC36B0-04AC-432F-8123-6F683366568B}">
      <dgm:prSet/>
      <dgm:spPr/>
      <dgm:t>
        <a:bodyPr/>
        <a:lstStyle/>
        <a:p>
          <a:endParaRPr lang="en-US"/>
        </a:p>
      </dgm:t>
    </dgm:pt>
    <dgm:pt modelId="{086550D7-DD02-436B-9EBE-9DA7BF0E8705}">
      <dgm:prSet/>
      <dgm:spPr>
        <a:ln>
          <a:solidFill>
            <a:schemeClr val="bg2">
              <a:lumMod val="50000"/>
            </a:schemeClr>
          </a:solidFill>
        </a:ln>
      </dgm:spPr>
      <dgm:t>
        <a:bodyPr/>
        <a:lstStyle/>
        <a:p>
          <a:r>
            <a:rPr lang="en-US" dirty="0" smtClean="0"/>
            <a:t>Advanced Scientific Computing Research</a:t>
          </a:r>
          <a:endParaRPr lang="en-US" dirty="0"/>
        </a:p>
      </dgm:t>
    </dgm:pt>
    <dgm:pt modelId="{7E1FF7FD-0270-4192-94CF-BC65DE58BB53}" type="parTrans" cxnId="{B1706E4B-2684-4494-9993-573210AEEC5F}">
      <dgm:prSet/>
      <dgm:spPr/>
      <dgm:t>
        <a:bodyPr/>
        <a:lstStyle/>
        <a:p>
          <a:endParaRPr lang="en-US"/>
        </a:p>
      </dgm:t>
    </dgm:pt>
    <dgm:pt modelId="{B3F55AA6-CACD-425C-8A33-74FF55494AEE}" type="sibTrans" cxnId="{B1706E4B-2684-4494-9993-573210AEEC5F}">
      <dgm:prSet/>
      <dgm:spPr/>
      <dgm:t>
        <a:bodyPr/>
        <a:lstStyle/>
        <a:p>
          <a:endParaRPr lang="en-US"/>
        </a:p>
      </dgm:t>
    </dgm:pt>
    <dgm:pt modelId="{AFB9C0EE-7490-4858-96BF-7951AD8D4D84}">
      <dgm:prSet phldrT="[Text]" custT="1"/>
      <dgm:spPr>
        <a:ln>
          <a:solidFill>
            <a:schemeClr val="accent5">
              <a:lumMod val="60000"/>
              <a:lumOff val="40000"/>
            </a:schemeClr>
          </a:solidFill>
        </a:ln>
      </dgm:spPr>
      <dgm:t>
        <a:bodyPr/>
        <a:lstStyle/>
        <a:p>
          <a:r>
            <a:rPr lang="en-US" sz="1400" dirty="0" smtClean="0"/>
            <a:t>Office of Energy Efficiency and Renewable Energy</a:t>
          </a:r>
          <a:endParaRPr lang="en-US" sz="1400" dirty="0"/>
        </a:p>
      </dgm:t>
    </dgm:pt>
    <dgm:pt modelId="{1024552C-CC69-4EBA-B957-1428F0A637E4}" type="parTrans" cxnId="{50514F1D-7BE2-42EC-BD33-693768A6A915}">
      <dgm:prSet/>
      <dgm:spPr/>
      <dgm:t>
        <a:bodyPr/>
        <a:lstStyle/>
        <a:p>
          <a:endParaRPr lang="en-US"/>
        </a:p>
      </dgm:t>
    </dgm:pt>
    <dgm:pt modelId="{4C975407-9FCA-431E-A303-8325A0533809}" type="sibTrans" cxnId="{50514F1D-7BE2-42EC-BD33-693768A6A915}">
      <dgm:prSet/>
      <dgm:spPr/>
      <dgm:t>
        <a:bodyPr/>
        <a:lstStyle/>
        <a:p>
          <a:endParaRPr lang="en-US"/>
        </a:p>
      </dgm:t>
    </dgm:pt>
    <dgm:pt modelId="{2B5A1EDB-8DF9-4EA9-BE57-1B66A61C4BF6}" type="pres">
      <dgm:prSet presAssocID="{92366B26-DE25-4349-8318-E9BBD053AA0E}" presName="hierChild1" presStyleCnt="0">
        <dgm:presLayoutVars>
          <dgm:chPref val="1"/>
          <dgm:dir/>
          <dgm:animOne val="branch"/>
          <dgm:animLvl val="lvl"/>
          <dgm:resizeHandles/>
        </dgm:presLayoutVars>
      </dgm:prSet>
      <dgm:spPr/>
      <dgm:t>
        <a:bodyPr/>
        <a:lstStyle/>
        <a:p>
          <a:endParaRPr lang="en-US"/>
        </a:p>
      </dgm:t>
    </dgm:pt>
    <dgm:pt modelId="{B9DBCBEE-5D88-435B-9AAC-419244ACD11C}" type="pres">
      <dgm:prSet presAssocID="{A50078CB-EC32-45AD-B39B-456E78050133}" presName="hierRoot1" presStyleCnt="0"/>
      <dgm:spPr/>
    </dgm:pt>
    <dgm:pt modelId="{BA1FC4FD-18EE-473C-8A6E-1DE7064094E7}" type="pres">
      <dgm:prSet presAssocID="{A50078CB-EC32-45AD-B39B-456E78050133}" presName="composite" presStyleCnt="0"/>
      <dgm:spPr/>
    </dgm:pt>
    <dgm:pt modelId="{5FDC017C-873E-4FC3-9F8B-7D31F7D6FB69}" type="pres">
      <dgm:prSet presAssocID="{A50078CB-EC32-45AD-B39B-456E78050133}" presName="background" presStyleLbl="node0" presStyleIdx="0" presStyleCnt="1"/>
      <dgm:spPr/>
    </dgm:pt>
    <dgm:pt modelId="{AEDF45E4-7AEC-4A53-A00C-D32E94955DC7}" type="pres">
      <dgm:prSet presAssocID="{A50078CB-EC32-45AD-B39B-456E78050133}" presName="text" presStyleLbl="fgAcc0" presStyleIdx="0" presStyleCnt="1" custScaleX="291345" custScaleY="215960">
        <dgm:presLayoutVars>
          <dgm:chPref val="3"/>
        </dgm:presLayoutVars>
      </dgm:prSet>
      <dgm:spPr/>
      <dgm:t>
        <a:bodyPr/>
        <a:lstStyle/>
        <a:p>
          <a:endParaRPr lang="en-US"/>
        </a:p>
      </dgm:t>
    </dgm:pt>
    <dgm:pt modelId="{8C32A732-B6A8-4713-ADD7-4F9F5C8BD0BE}" type="pres">
      <dgm:prSet presAssocID="{A50078CB-EC32-45AD-B39B-456E78050133}" presName="hierChild2" presStyleCnt="0"/>
      <dgm:spPr/>
    </dgm:pt>
    <dgm:pt modelId="{4B4505F4-CA3F-4ED1-888D-05DCEDF07503}" type="pres">
      <dgm:prSet presAssocID="{30066FB6-2517-4C7C-9BB9-4DE09FA6B6F4}" presName="Name10" presStyleLbl="parChTrans1D2" presStyleIdx="0" presStyleCnt="3"/>
      <dgm:spPr/>
      <dgm:t>
        <a:bodyPr/>
        <a:lstStyle/>
        <a:p>
          <a:endParaRPr lang="en-US"/>
        </a:p>
      </dgm:t>
    </dgm:pt>
    <dgm:pt modelId="{A4904DA0-DA3D-4296-9A3E-E3989E2DA59A}" type="pres">
      <dgm:prSet presAssocID="{98964E3C-8044-49D2-903A-2CC6E2DC8885}" presName="hierRoot2" presStyleCnt="0"/>
      <dgm:spPr/>
    </dgm:pt>
    <dgm:pt modelId="{1DFF5224-C15D-42EA-B852-CA334C0F195B}" type="pres">
      <dgm:prSet presAssocID="{98964E3C-8044-49D2-903A-2CC6E2DC8885}" presName="composite2" presStyleCnt="0"/>
      <dgm:spPr/>
    </dgm:pt>
    <dgm:pt modelId="{0673C63A-F160-457D-8431-8A01B71FB22C}" type="pres">
      <dgm:prSet presAssocID="{98964E3C-8044-49D2-903A-2CC6E2DC8885}" presName="background2" presStyleLbl="node2" presStyleIdx="0" presStyleCnt="3"/>
      <dgm:spPr/>
    </dgm:pt>
    <dgm:pt modelId="{A468C968-227E-4FFA-B143-AFFB9D6AB13D}" type="pres">
      <dgm:prSet presAssocID="{98964E3C-8044-49D2-903A-2CC6E2DC8885}" presName="text2" presStyleLbl="fgAcc2" presStyleIdx="0" presStyleCnt="3" custScaleX="125070" custScaleY="113916">
        <dgm:presLayoutVars>
          <dgm:chPref val="3"/>
        </dgm:presLayoutVars>
      </dgm:prSet>
      <dgm:spPr/>
      <dgm:t>
        <a:bodyPr/>
        <a:lstStyle/>
        <a:p>
          <a:endParaRPr lang="en-US"/>
        </a:p>
      </dgm:t>
    </dgm:pt>
    <dgm:pt modelId="{4F497698-50D9-49A5-9E55-7152BBBE3D9D}" type="pres">
      <dgm:prSet presAssocID="{98964E3C-8044-49D2-903A-2CC6E2DC8885}" presName="hierChild3" presStyleCnt="0"/>
      <dgm:spPr/>
    </dgm:pt>
    <dgm:pt modelId="{0323C884-A897-4D2D-B4FF-90715454F2B9}" type="pres">
      <dgm:prSet presAssocID="{7E1FF7FD-0270-4192-94CF-BC65DE58BB53}" presName="Name17" presStyleLbl="parChTrans1D3" presStyleIdx="0" presStyleCnt="3"/>
      <dgm:spPr/>
      <dgm:t>
        <a:bodyPr/>
        <a:lstStyle/>
        <a:p>
          <a:endParaRPr lang="en-US"/>
        </a:p>
      </dgm:t>
    </dgm:pt>
    <dgm:pt modelId="{053952CF-35CB-49FC-B302-169FC3FA2D62}" type="pres">
      <dgm:prSet presAssocID="{086550D7-DD02-436B-9EBE-9DA7BF0E8705}" presName="hierRoot3" presStyleCnt="0"/>
      <dgm:spPr/>
    </dgm:pt>
    <dgm:pt modelId="{7B69AA95-EE28-43BB-9EB6-00B1A652212F}" type="pres">
      <dgm:prSet presAssocID="{086550D7-DD02-436B-9EBE-9DA7BF0E8705}" presName="composite3" presStyleCnt="0"/>
      <dgm:spPr/>
    </dgm:pt>
    <dgm:pt modelId="{7A3F93F0-4063-40CD-A494-E4466E197C8C}" type="pres">
      <dgm:prSet presAssocID="{086550D7-DD02-436B-9EBE-9DA7BF0E8705}" presName="background3" presStyleLbl="node3" presStyleIdx="0" presStyleCnt="3"/>
      <dgm:spPr>
        <a:solidFill>
          <a:schemeClr val="bg2">
            <a:lumMod val="50000"/>
          </a:schemeClr>
        </a:solidFill>
      </dgm:spPr>
      <dgm:t>
        <a:bodyPr/>
        <a:lstStyle/>
        <a:p>
          <a:endParaRPr lang="en-US"/>
        </a:p>
      </dgm:t>
    </dgm:pt>
    <dgm:pt modelId="{2454C69B-75B9-49B5-A2D1-C2D5E12873F0}" type="pres">
      <dgm:prSet presAssocID="{086550D7-DD02-436B-9EBE-9DA7BF0E8705}" presName="text3" presStyleLbl="fgAcc3" presStyleIdx="0" presStyleCnt="3" custScaleX="83905" custScaleY="92345">
        <dgm:presLayoutVars>
          <dgm:chPref val="3"/>
        </dgm:presLayoutVars>
      </dgm:prSet>
      <dgm:spPr/>
      <dgm:t>
        <a:bodyPr/>
        <a:lstStyle/>
        <a:p>
          <a:endParaRPr lang="en-US"/>
        </a:p>
      </dgm:t>
    </dgm:pt>
    <dgm:pt modelId="{2F5D5E79-96DD-4982-84DA-4C42AF349913}" type="pres">
      <dgm:prSet presAssocID="{086550D7-DD02-436B-9EBE-9DA7BF0E8705}" presName="hierChild4" presStyleCnt="0"/>
      <dgm:spPr/>
    </dgm:pt>
    <dgm:pt modelId="{F159E39A-236B-4414-B44E-992E504516BC}" type="pres">
      <dgm:prSet presAssocID="{EECBCA6F-1B10-460D-814F-910BECFD088E}" presName="Name17" presStyleLbl="parChTrans1D3" presStyleIdx="1" presStyleCnt="3"/>
      <dgm:spPr/>
      <dgm:t>
        <a:bodyPr/>
        <a:lstStyle/>
        <a:p>
          <a:endParaRPr lang="en-US"/>
        </a:p>
      </dgm:t>
    </dgm:pt>
    <dgm:pt modelId="{C2905D22-C209-455A-ABDE-4B099197ACB2}" type="pres">
      <dgm:prSet presAssocID="{C7BB81E3-EA65-4343-B803-87F404FA6A8E}" presName="hierRoot3" presStyleCnt="0"/>
      <dgm:spPr/>
    </dgm:pt>
    <dgm:pt modelId="{13284142-149F-4433-BACD-BC8D0C3995A5}" type="pres">
      <dgm:prSet presAssocID="{C7BB81E3-EA65-4343-B803-87F404FA6A8E}" presName="composite3" presStyleCnt="0"/>
      <dgm:spPr/>
    </dgm:pt>
    <dgm:pt modelId="{1E76E2B5-7E5C-411B-B5AE-9D342B180024}" type="pres">
      <dgm:prSet presAssocID="{C7BB81E3-EA65-4343-B803-87F404FA6A8E}" presName="background3" presStyleLbl="node3" presStyleIdx="1" presStyleCnt="3"/>
      <dgm:spPr>
        <a:solidFill>
          <a:schemeClr val="bg2">
            <a:lumMod val="50000"/>
          </a:schemeClr>
        </a:solidFill>
      </dgm:spPr>
      <dgm:t>
        <a:bodyPr/>
        <a:lstStyle/>
        <a:p>
          <a:endParaRPr lang="en-US"/>
        </a:p>
      </dgm:t>
    </dgm:pt>
    <dgm:pt modelId="{F77F2BBF-AAA1-48BD-9B0A-D51BCDB3DAA9}" type="pres">
      <dgm:prSet presAssocID="{C7BB81E3-EA65-4343-B803-87F404FA6A8E}" presName="text3" presStyleLbl="fgAcc3" presStyleIdx="1" presStyleCnt="3" custScaleX="83905" custScaleY="92345">
        <dgm:presLayoutVars>
          <dgm:chPref val="3"/>
        </dgm:presLayoutVars>
      </dgm:prSet>
      <dgm:spPr/>
      <dgm:t>
        <a:bodyPr/>
        <a:lstStyle/>
        <a:p>
          <a:endParaRPr lang="en-US"/>
        </a:p>
      </dgm:t>
    </dgm:pt>
    <dgm:pt modelId="{69D1A2A3-8A14-4B0B-B301-2A97DA5D483B}" type="pres">
      <dgm:prSet presAssocID="{C7BB81E3-EA65-4343-B803-87F404FA6A8E}" presName="hierChild4" presStyleCnt="0"/>
      <dgm:spPr/>
    </dgm:pt>
    <dgm:pt modelId="{1B1F2B44-98FD-42FD-8804-AF100940F714}" type="pres">
      <dgm:prSet presAssocID="{6C2A5B2C-7DEA-43B3-8AB6-0FAAC831C684}" presName="Name17" presStyleLbl="parChTrans1D3" presStyleIdx="2" presStyleCnt="3"/>
      <dgm:spPr/>
      <dgm:t>
        <a:bodyPr/>
        <a:lstStyle/>
        <a:p>
          <a:endParaRPr lang="en-US"/>
        </a:p>
      </dgm:t>
    </dgm:pt>
    <dgm:pt modelId="{46796E5E-2D19-48E6-B12E-572F651E1DBE}" type="pres">
      <dgm:prSet presAssocID="{D7866541-9C67-42D6-A58E-31606DCD5F19}" presName="hierRoot3" presStyleCnt="0"/>
      <dgm:spPr/>
    </dgm:pt>
    <dgm:pt modelId="{1F4661C8-7910-44AC-BC17-73B7B9012D82}" type="pres">
      <dgm:prSet presAssocID="{D7866541-9C67-42D6-A58E-31606DCD5F19}" presName="composite3" presStyleCnt="0"/>
      <dgm:spPr/>
    </dgm:pt>
    <dgm:pt modelId="{87F5FBCE-1EC7-4BA0-AACA-FF95D26CCA3B}" type="pres">
      <dgm:prSet presAssocID="{D7866541-9C67-42D6-A58E-31606DCD5F19}" presName="background3" presStyleLbl="node3" presStyleIdx="2" presStyleCnt="3"/>
      <dgm:spPr>
        <a:solidFill>
          <a:schemeClr val="bg2">
            <a:lumMod val="50000"/>
          </a:schemeClr>
        </a:solidFill>
      </dgm:spPr>
      <dgm:t>
        <a:bodyPr/>
        <a:lstStyle/>
        <a:p>
          <a:endParaRPr lang="en-US"/>
        </a:p>
      </dgm:t>
    </dgm:pt>
    <dgm:pt modelId="{6D1D7C7D-B336-43BC-93F4-01A09A1E4DF5}" type="pres">
      <dgm:prSet presAssocID="{D7866541-9C67-42D6-A58E-31606DCD5F19}" presName="text3" presStyleLbl="fgAcc3" presStyleIdx="2" presStyleCnt="3" custScaleX="83905" custScaleY="92345">
        <dgm:presLayoutVars>
          <dgm:chPref val="3"/>
        </dgm:presLayoutVars>
      </dgm:prSet>
      <dgm:spPr/>
      <dgm:t>
        <a:bodyPr/>
        <a:lstStyle/>
        <a:p>
          <a:endParaRPr lang="en-US"/>
        </a:p>
      </dgm:t>
    </dgm:pt>
    <dgm:pt modelId="{75378059-35D2-4D04-93FB-34F53685AD6F}" type="pres">
      <dgm:prSet presAssocID="{D7866541-9C67-42D6-A58E-31606DCD5F19}" presName="hierChild4" presStyleCnt="0"/>
      <dgm:spPr/>
    </dgm:pt>
    <dgm:pt modelId="{8C1D551B-34F7-4154-AD50-84DF4139046E}" type="pres">
      <dgm:prSet presAssocID="{1024552C-CC69-4EBA-B957-1428F0A637E4}" presName="Name10" presStyleLbl="parChTrans1D2" presStyleIdx="1" presStyleCnt="3"/>
      <dgm:spPr/>
      <dgm:t>
        <a:bodyPr/>
        <a:lstStyle/>
        <a:p>
          <a:endParaRPr lang="en-US"/>
        </a:p>
      </dgm:t>
    </dgm:pt>
    <dgm:pt modelId="{8197FC8A-A499-4F3D-903A-D6279B63C1C6}" type="pres">
      <dgm:prSet presAssocID="{AFB9C0EE-7490-4858-96BF-7951AD8D4D84}" presName="hierRoot2" presStyleCnt="0"/>
      <dgm:spPr/>
    </dgm:pt>
    <dgm:pt modelId="{2648E055-6956-4D2A-BCF0-5DBB9B2281D8}" type="pres">
      <dgm:prSet presAssocID="{AFB9C0EE-7490-4858-96BF-7951AD8D4D84}" presName="composite2" presStyleCnt="0"/>
      <dgm:spPr/>
    </dgm:pt>
    <dgm:pt modelId="{AD16AB3F-969C-488E-93EE-5E7F7567C1DA}" type="pres">
      <dgm:prSet presAssocID="{AFB9C0EE-7490-4858-96BF-7951AD8D4D84}" presName="background2" presStyleLbl="node2" presStyleIdx="1" presStyleCnt="3"/>
      <dgm:spPr>
        <a:solidFill>
          <a:schemeClr val="accent5">
            <a:lumMod val="60000"/>
            <a:lumOff val="40000"/>
          </a:schemeClr>
        </a:solidFill>
      </dgm:spPr>
      <dgm:t>
        <a:bodyPr/>
        <a:lstStyle/>
        <a:p>
          <a:endParaRPr lang="en-US"/>
        </a:p>
      </dgm:t>
    </dgm:pt>
    <dgm:pt modelId="{CA7D7627-67AB-42CB-85F1-A77913DD36DF}" type="pres">
      <dgm:prSet presAssocID="{AFB9C0EE-7490-4858-96BF-7951AD8D4D84}" presName="text2" presStyleLbl="fgAcc2" presStyleIdx="1" presStyleCnt="3" custScaleX="112926" custScaleY="116321">
        <dgm:presLayoutVars>
          <dgm:chPref val="3"/>
        </dgm:presLayoutVars>
      </dgm:prSet>
      <dgm:spPr/>
      <dgm:t>
        <a:bodyPr/>
        <a:lstStyle/>
        <a:p>
          <a:endParaRPr lang="en-US"/>
        </a:p>
      </dgm:t>
    </dgm:pt>
    <dgm:pt modelId="{2C5884CC-D743-4A2B-B1B1-B1559EBFF257}" type="pres">
      <dgm:prSet presAssocID="{AFB9C0EE-7490-4858-96BF-7951AD8D4D84}" presName="hierChild3" presStyleCnt="0"/>
      <dgm:spPr/>
    </dgm:pt>
    <dgm:pt modelId="{2C4E2A13-C533-48BF-9AAB-159DDD383552}" type="pres">
      <dgm:prSet presAssocID="{7B5B8CED-9DFE-4F4E-9390-2CFF564A6CBC}" presName="Name10" presStyleLbl="parChTrans1D2" presStyleIdx="2" presStyleCnt="3"/>
      <dgm:spPr/>
      <dgm:t>
        <a:bodyPr/>
        <a:lstStyle/>
        <a:p>
          <a:endParaRPr lang="en-US"/>
        </a:p>
      </dgm:t>
    </dgm:pt>
    <dgm:pt modelId="{45FFF1B2-A2E5-4D6A-96AD-13F1D6C05678}" type="pres">
      <dgm:prSet presAssocID="{01471816-D7B2-4ECD-A221-0D4859ADD199}" presName="hierRoot2" presStyleCnt="0"/>
      <dgm:spPr/>
    </dgm:pt>
    <dgm:pt modelId="{3B88EC36-81A3-4173-B10D-1C89CBCF8DE1}" type="pres">
      <dgm:prSet presAssocID="{01471816-D7B2-4ECD-A221-0D4859ADD199}" presName="composite2" presStyleCnt="0"/>
      <dgm:spPr/>
    </dgm:pt>
    <dgm:pt modelId="{689F46CE-95BC-4372-891C-1F02B4509068}" type="pres">
      <dgm:prSet presAssocID="{01471816-D7B2-4ECD-A221-0D4859ADD199}" presName="background2" presStyleLbl="node2" presStyleIdx="2" presStyleCnt="3"/>
      <dgm:spPr>
        <a:solidFill>
          <a:schemeClr val="accent5">
            <a:lumMod val="60000"/>
            <a:lumOff val="40000"/>
          </a:schemeClr>
        </a:solidFill>
      </dgm:spPr>
      <dgm:t>
        <a:bodyPr/>
        <a:lstStyle/>
        <a:p>
          <a:endParaRPr lang="en-US"/>
        </a:p>
      </dgm:t>
    </dgm:pt>
    <dgm:pt modelId="{A08B8B24-0E24-4FDC-B6A9-40F277AFB6B9}" type="pres">
      <dgm:prSet presAssocID="{01471816-D7B2-4ECD-A221-0D4859ADD199}" presName="text2" presStyleLbl="fgAcc2" presStyleIdx="2" presStyleCnt="3" custScaleX="125070" custScaleY="113916">
        <dgm:presLayoutVars>
          <dgm:chPref val="3"/>
        </dgm:presLayoutVars>
      </dgm:prSet>
      <dgm:spPr/>
      <dgm:t>
        <a:bodyPr/>
        <a:lstStyle/>
        <a:p>
          <a:endParaRPr lang="en-US"/>
        </a:p>
      </dgm:t>
    </dgm:pt>
    <dgm:pt modelId="{24A2E8BB-FB38-4DED-B5F2-BDA8280D4E2E}" type="pres">
      <dgm:prSet presAssocID="{01471816-D7B2-4ECD-A221-0D4859ADD199}" presName="hierChild3" presStyleCnt="0"/>
      <dgm:spPr/>
    </dgm:pt>
  </dgm:ptLst>
  <dgm:cxnLst>
    <dgm:cxn modelId="{B1706E4B-2684-4494-9993-573210AEEC5F}" srcId="{98964E3C-8044-49D2-903A-2CC6E2DC8885}" destId="{086550D7-DD02-436B-9EBE-9DA7BF0E8705}" srcOrd="0" destOrd="0" parTransId="{7E1FF7FD-0270-4192-94CF-BC65DE58BB53}" sibTransId="{B3F55AA6-CACD-425C-8A33-74FF55494AEE}"/>
    <dgm:cxn modelId="{50514F1D-7BE2-42EC-BD33-693768A6A915}" srcId="{A50078CB-EC32-45AD-B39B-456E78050133}" destId="{AFB9C0EE-7490-4858-96BF-7951AD8D4D84}" srcOrd="1" destOrd="0" parTransId="{1024552C-CC69-4EBA-B957-1428F0A637E4}" sibTransId="{4C975407-9FCA-431E-A303-8325A0533809}"/>
    <dgm:cxn modelId="{EF5485C2-1B20-40E8-BB26-7E0FAD086CB8}" type="presOf" srcId="{086550D7-DD02-436B-9EBE-9DA7BF0E8705}" destId="{2454C69B-75B9-49B5-A2D1-C2D5E12873F0}" srcOrd="0" destOrd="0" presId="urn:microsoft.com/office/officeart/2005/8/layout/hierarchy1"/>
    <dgm:cxn modelId="{9E4915E3-D67C-4F98-AFD8-56DAC1958443}" type="presOf" srcId="{92366B26-DE25-4349-8318-E9BBD053AA0E}" destId="{2B5A1EDB-8DF9-4EA9-BE57-1B66A61C4BF6}" srcOrd="0" destOrd="0" presId="urn:microsoft.com/office/officeart/2005/8/layout/hierarchy1"/>
    <dgm:cxn modelId="{F84611EE-248D-41A1-A362-9EA6390346CD}" type="presOf" srcId="{30066FB6-2517-4C7C-9BB9-4DE09FA6B6F4}" destId="{4B4505F4-CA3F-4ED1-888D-05DCEDF07503}" srcOrd="0" destOrd="0" presId="urn:microsoft.com/office/officeart/2005/8/layout/hierarchy1"/>
    <dgm:cxn modelId="{6D1157C5-F68A-457D-BA18-6C7070EE41E3}" srcId="{98964E3C-8044-49D2-903A-2CC6E2DC8885}" destId="{C7BB81E3-EA65-4343-B803-87F404FA6A8E}" srcOrd="1" destOrd="0" parTransId="{EECBCA6F-1B10-460D-814F-910BECFD088E}" sibTransId="{62DA73A0-CD6F-4A9B-B9CD-13726BE9E90C}"/>
    <dgm:cxn modelId="{121719F4-57BB-4E6C-874B-59A20EADD8CB}" type="presOf" srcId="{7B5B8CED-9DFE-4F4E-9390-2CFF564A6CBC}" destId="{2C4E2A13-C533-48BF-9AAB-159DDD383552}" srcOrd="0" destOrd="0" presId="urn:microsoft.com/office/officeart/2005/8/layout/hierarchy1"/>
    <dgm:cxn modelId="{C6BE892D-59A5-4865-A091-65D0F4E22C79}" srcId="{92366B26-DE25-4349-8318-E9BBD053AA0E}" destId="{A50078CB-EC32-45AD-B39B-456E78050133}" srcOrd="0" destOrd="0" parTransId="{D0EA40E2-D6AE-42BF-A9C0-A8D05886821C}" sibTransId="{9EBE298B-881E-4BC5-AA08-BE42DD14BB94}"/>
    <dgm:cxn modelId="{64853AD6-319D-4B8D-9386-0DE90F1404A3}" srcId="{A50078CB-EC32-45AD-B39B-456E78050133}" destId="{01471816-D7B2-4ECD-A221-0D4859ADD199}" srcOrd="2" destOrd="0" parTransId="{7B5B8CED-9DFE-4F4E-9390-2CFF564A6CBC}" sibTransId="{AA964E0F-4868-40A4-8F39-2F54C9BF2AC3}"/>
    <dgm:cxn modelId="{F1092C27-683A-431A-A0A9-FF1F90E9908A}" type="presOf" srcId="{7E1FF7FD-0270-4192-94CF-BC65DE58BB53}" destId="{0323C884-A897-4D2D-B4FF-90715454F2B9}" srcOrd="0" destOrd="0" presId="urn:microsoft.com/office/officeart/2005/8/layout/hierarchy1"/>
    <dgm:cxn modelId="{576B5371-BFC6-4266-AE21-732ED0B4DDD7}" type="presOf" srcId="{1024552C-CC69-4EBA-B957-1428F0A637E4}" destId="{8C1D551B-34F7-4154-AD50-84DF4139046E}" srcOrd="0" destOrd="0" presId="urn:microsoft.com/office/officeart/2005/8/layout/hierarchy1"/>
    <dgm:cxn modelId="{AA8E2E36-9C6E-4EBE-8A5D-547959556928}" type="presOf" srcId="{6C2A5B2C-7DEA-43B3-8AB6-0FAAC831C684}" destId="{1B1F2B44-98FD-42FD-8804-AF100940F714}" srcOrd="0" destOrd="0" presId="urn:microsoft.com/office/officeart/2005/8/layout/hierarchy1"/>
    <dgm:cxn modelId="{BFDC36B0-04AC-432F-8123-6F683366568B}" srcId="{98964E3C-8044-49D2-903A-2CC6E2DC8885}" destId="{D7866541-9C67-42D6-A58E-31606DCD5F19}" srcOrd="2" destOrd="0" parTransId="{6C2A5B2C-7DEA-43B3-8AB6-0FAAC831C684}" sibTransId="{5436FFE4-EB9F-4A37-9969-B0603A9EF0A7}"/>
    <dgm:cxn modelId="{B55F5F51-AA93-40B6-854D-5A316D70A430}" type="presOf" srcId="{AFB9C0EE-7490-4858-96BF-7951AD8D4D84}" destId="{CA7D7627-67AB-42CB-85F1-A77913DD36DF}" srcOrd="0" destOrd="0" presId="urn:microsoft.com/office/officeart/2005/8/layout/hierarchy1"/>
    <dgm:cxn modelId="{AEDF00E0-460C-4559-8B2B-9B3B0B55EEEA}" type="presOf" srcId="{A50078CB-EC32-45AD-B39B-456E78050133}" destId="{AEDF45E4-7AEC-4A53-A00C-D32E94955DC7}" srcOrd="0" destOrd="0" presId="urn:microsoft.com/office/officeart/2005/8/layout/hierarchy1"/>
    <dgm:cxn modelId="{14AA4947-9694-4E1A-A222-922CAFD87D23}" type="presOf" srcId="{01471816-D7B2-4ECD-A221-0D4859ADD199}" destId="{A08B8B24-0E24-4FDC-B6A9-40F277AFB6B9}" srcOrd="0" destOrd="0" presId="urn:microsoft.com/office/officeart/2005/8/layout/hierarchy1"/>
    <dgm:cxn modelId="{F248E6C0-5BEE-4CC3-8E7F-174CAC47FA3C}" type="presOf" srcId="{D7866541-9C67-42D6-A58E-31606DCD5F19}" destId="{6D1D7C7D-B336-43BC-93F4-01A09A1E4DF5}" srcOrd="0" destOrd="0" presId="urn:microsoft.com/office/officeart/2005/8/layout/hierarchy1"/>
    <dgm:cxn modelId="{3F80B5A1-D20A-4BCF-A14D-8EC1894AA5EE}" type="presOf" srcId="{C7BB81E3-EA65-4343-B803-87F404FA6A8E}" destId="{F77F2BBF-AAA1-48BD-9B0A-D51BCDB3DAA9}" srcOrd="0" destOrd="0" presId="urn:microsoft.com/office/officeart/2005/8/layout/hierarchy1"/>
    <dgm:cxn modelId="{48516C97-FC6C-4878-A0D7-18626A10DE52}" srcId="{A50078CB-EC32-45AD-B39B-456E78050133}" destId="{98964E3C-8044-49D2-903A-2CC6E2DC8885}" srcOrd="0" destOrd="0" parTransId="{30066FB6-2517-4C7C-9BB9-4DE09FA6B6F4}" sibTransId="{464D1B06-6717-44A4-B195-C1E2A81AF07C}"/>
    <dgm:cxn modelId="{A8725A5C-C118-4691-B92A-47852B820202}" type="presOf" srcId="{EECBCA6F-1B10-460D-814F-910BECFD088E}" destId="{F159E39A-236B-4414-B44E-992E504516BC}" srcOrd="0" destOrd="0" presId="urn:microsoft.com/office/officeart/2005/8/layout/hierarchy1"/>
    <dgm:cxn modelId="{2AD1B247-62FC-498A-A576-1852B02927AC}" type="presOf" srcId="{98964E3C-8044-49D2-903A-2CC6E2DC8885}" destId="{A468C968-227E-4FFA-B143-AFFB9D6AB13D}" srcOrd="0" destOrd="0" presId="urn:microsoft.com/office/officeart/2005/8/layout/hierarchy1"/>
    <dgm:cxn modelId="{310E67E2-41A5-44E5-B129-7587610025AE}" type="presParOf" srcId="{2B5A1EDB-8DF9-4EA9-BE57-1B66A61C4BF6}" destId="{B9DBCBEE-5D88-435B-9AAC-419244ACD11C}" srcOrd="0" destOrd="0" presId="urn:microsoft.com/office/officeart/2005/8/layout/hierarchy1"/>
    <dgm:cxn modelId="{AF82AF25-027D-4F96-9A0D-F6382B5A02FE}" type="presParOf" srcId="{B9DBCBEE-5D88-435B-9AAC-419244ACD11C}" destId="{BA1FC4FD-18EE-473C-8A6E-1DE7064094E7}" srcOrd="0" destOrd="0" presId="urn:microsoft.com/office/officeart/2005/8/layout/hierarchy1"/>
    <dgm:cxn modelId="{EE8E6A5F-0C4B-4E82-85EA-FCB4CBC92CB5}" type="presParOf" srcId="{BA1FC4FD-18EE-473C-8A6E-1DE7064094E7}" destId="{5FDC017C-873E-4FC3-9F8B-7D31F7D6FB69}" srcOrd="0" destOrd="0" presId="urn:microsoft.com/office/officeart/2005/8/layout/hierarchy1"/>
    <dgm:cxn modelId="{5DDDA339-B04E-455D-98AC-38DA4A193BBB}" type="presParOf" srcId="{BA1FC4FD-18EE-473C-8A6E-1DE7064094E7}" destId="{AEDF45E4-7AEC-4A53-A00C-D32E94955DC7}" srcOrd="1" destOrd="0" presId="urn:microsoft.com/office/officeart/2005/8/layout/hierarchy1"/>
    <dgm:cxn modelId="{EDE5D7E5-7E79-4637-98B5-2B5429DC99C8}" type="presParOf" srcId="{B9DBCBEE-5D88-435B-9AAC-419244ACD11C}" destId="{8C32A732-B6A8-4713-ADD7-4F9F5C8BD0BE}" srcOrd="1" destOrd="0" presId="urn:microsoft.com/office/officeart/2005/8/layout/hierarchy1"/>
    <dgm:cxn modelId="{FCD1BE8E-025E-4602-96A1-55D2FB61F3E7}" type="presParOf" srcId="{8C32A732-B6A8-4713-ADD7-4F9F5C8BD0BE}" destId="{4B4505F4-CA3F-4ED1-888D-05DCEDF07503}" srcOrd="0" destOrd="0" presId="urn:microsoft.com/office/officeart/2005/8/layout/hierarchy1"/>
    <dgm:cxn modelId="{8AA3EFA3-36B1-478A-9394-5B436E0A72EC}" type="presParOf" srcId="{8C32A732-B6A8-4713-ADD7-4F9F5C8BD0BE}" destId="{A4904DA0-DA3D-4296-9A3E-E3989E2DA59A}" srcOrd="1" destOrd="0" presId="urn:microsoft.com/office/officeart/2005/8/layout/hierarchy1"/>
    <dgm:cxn modelId="{70B0DC19-8464-478A-B980-64B502383BCD}" type="presParOf" srcId="{A4904DA0-DA3D-4296-9A3E-E3989E2DA59A}" destId="{1DFF5224-C15D-42EA-B852-CA334C0F195B}" srcOrd="0" destOrd="0" presId="urn:microsoft.com/office/officeart/2005/8/layout/hierarchy1"/>
    <dgm:cxn modelId="{6A5A592D-B306-495C-8A18-52B1FCE3182E}" type="presParOf" srcId="{1DFF5224-C15D-42EA-B852-CA334C0F195B}" destId="{0673C63A-F160-457D-8431-8A01B71FB22C}" srcOrd="0" destOrd="0" presId="urn:microsoft.com/office/officeart/2005/8/layout/hierarchy1"/>
    <dgm:cxn modelId="{E9EFABB2-5C5A-44BB-925D-1D2B9CF47C7F}" type="presParOf" srcId="{1DFF5224-C15D-42EA-B852-CA334C0F195B}" destId="{A468C968-227E-4FFA-B143-AFFB9D6AB13D}" srcOrd="1" destOrd="0" presId="urn:microsoft.com/office/officeart/2005/8/layout/hierarchy1"/>
    <dgm:cxn modelId="{80C83920-FF80-4946-A23B-2D2C466BB562}" type="presParOf" srcId="{A4904DA0-DA3D-4296-9A3E-E3989E2DA59A}" destId="{4F497698-50D9-49A5-9E55-7152BBBE3D9D}" srcOrd="1" destOrd="0" presId="urn:microsoft.com/office/officeart/2005/8/layout/hierarchy1"/>
    <dgm:cxn modelId="{3E44B8C5-6E35-45BD-89FB-CE54154361E6}" type="presParOf" srcId="{4F497698-50D9-49A5-9E55-7152BBBE3D9D}" destId="{0323C884-A897-4D2D-B4FF-90715454F2B9}" srcOrd="0" destOrd="0" presId="urn:microsoft.com/office/officeart/2005/8/layout/hierarchy1"/>
    <dgm:cxn modelId="{8E46BEF2-A4DF-462D-8F63-E5EEEBC1389F}" type="presParOf" srcId="{4F497698-50D9-49A5-9E55-7152BBBE3D9D}" destId="{053952CF-35CB-49FC-B302-169FC3FA2D62}" srcOrd="1" destOrd="0" presId="urn:microsoft.com/office/officeart/2005/8/layout/hierarchy1"/>
    <dgm:cxn modelId="{AD9BC11D-35F1-45CB-8687-68BD584DDAAA}" type="presParOf" srcId="{053952CF-35CB-49FC-B302-169FC3FA2D62}" destId="{7B69AA95-EE28-43BB-9EB6-00B1A652212F}" srcOrd="0" destOrd="0" presId="urn:microsoft.com/office/officeart/2005/8/layout/hierarchy1"/>
    <dgm:cxn modelId="{E84B4831-E3B7-4CCA-81E4-8C9F54CE5400}" type="presParOf" srcId="{7B69AA95-EE28-43BB-9EB6-00B1A652212F}" destId="{7A3F93F0-4063-40CD-A494-E4466E197C8C}" srcOrd="0" destOrd="0" presId="urn:microsoft.com/office/officeart/2005/8/layout/hierarchy1"/>
    <dgm:cxn modelId="{1D56DD66-FAA1-4AD4-993E-9C5DB3061621}" type="presParOf" srcId="{7B69AA95-EE28-43BB-9EB6-00B1A652212F}" destId="{2454C69B-75B9-49B5-A2D1-C2D5E12873F0}" srcOrd="1" destOrd="0" presId="urn:microsoft.com/office/officeart/2005/8/layout/hierarchy1"/>
    <dgm:cxn modelId="{B5174B04-957A-43FF-A28C-27C30EBD0635}" type="presParOf" srcId="{053952CF-35CB-49FC-B302-169FC3FA2D62}" destId="{2F5D5E79-96DD-4982-84DA-4C42AF349913}" srcOrd="1" destOrd="0" presId="urn:microsoft.com/office/officeart/2005/8/layout/hierarchy1"/>
    <dgm:cxn modelId="{3D61B9E1-51FA-4FF0-BE7C-A693CCE0D988}" type="presParOf" srcId="{4F497698-50D9-49A5-9E55-7152BBBE3D9D}" destId="{F159E39A-236B-4414-B44E-992E504516BC}" srcOrd="2" destOrd="0" presId="urn:microsoft.com/office/officeart/2005/8/layout/hierarchy1"/>
    <dgm:cxn modelId="{76825766-47E9-4F34-951D-AED9D73676BB}" type="presParOf" srcId="{4F497698-50D9-49A5-9E55-7152BBBE3D9D}" destId="{C2905D22-C209-455A-ABDE-4B099197ACB2}" srcOrd="3" destOrd="0" presId="urn:microsoft.com/office/officeart/2005/8/layout/hierarchy1"/>
    <dgm:cxn modelId="{31D60DED-4820-41E3-90EB-BB1F45A3188F}" type="presParOf" srcId="{C2905D22-C209-455A-ABDE-4B099197ACB2}" destId="{13284142-149F-4433-BACD-BC8D0C3995A5}" srcOrd="0" destOrd="0" presId="urn:microsoft.com/office/officeart/2005/8/layout/hierarchy1"/>
    <dgm:cxn modelId="{12B64679-B1CC-43CB-B7A8-339951C33903}" type="presParOf" srcId="{13284142-149F-4433-BACD-BC8D0C3995A5}" destId="{1E76E2B5-7E5C-411B-B5AE-9D342B180024}" srcOrd="0" destOrd="0" presId="urn:microsoft.com/office/officeart/2005/8/layout/hierarchy1"/>
    <dgm:cxn modelId="{491D8F33-E379-4F5F-993E-6B9E2EE41614}" type="presParOf" srcId="{13284142-149F-4433-BACD-BC8D0C3995A5}" destId="{F77F2BBF-AAA1-48BD-9B0A-D51BCDB3DAA9}" srcOrd="1" destOrd="0" presId="urn:microsoft.com/office/officeart/2005/8/layout/hierarchy1"/>
    <dgm:cxn modelId="{1E8BED1E-3031-466C-A661-BE88EFCC339E}" type="presParOf" srcId="{C2905D22-C209-455A-ABDE-4B099197ACB2}" destId="{69D1A2A3-8A14-4B0B-B301-2A97DA5D483B}" srcOrd="1" destOrd="0" presId="urn:microsoft.com/office/officeart/2005/8/layout/hierarchy1"/>
    <dgm:cxn modelId="{73D8D008-7AF8-44CF-ACAE-E01B7E3E12B4}" type="presParOf" srcId="{4F497698-50D9-49A5-9E55-7152BBBE3D9D}" destId="{1B1F2B44-98FD-42FD-8804-AF100940F714}" srcOrd="4" destOrd="0" presId="urn:microsoft.com/office/officeart/2005/8/layout/hierarchy1"/>
    <dgm:cxn modelId="{D52F8E0E-8188-43F3-A56A-9F547A584E96}" type="presParOf" srcId="{4F497698-50D9-49A5-9E55-7152BBBE3D9D}" destId="{46796E5E-2D19-48E6-B12E-572F651E1DBE}" srcOrd="5" destOrd="0" presId="urn:microsoft.com/office/officeart/2005/8/layout/hierarchy1"/>
    <dgm:cxn modelId="{F393171C-90F6-4C98-BADF-4270839DF645}" type="presParOf" srcId="{46796E5E-2D19-48E6-B12E-572F651E1DBE}" destId="{1F4661C8-7910-44AC-BC17-73B7B9012D82}" srcOrd="0" destOrd="0" presId="urn:microsoft.com/office/officeart/2005/8/layout/hierarchy1"/>
    <dgm:cxn modelId="{A12BBD69-DF53-4E95-B3CD-1CE331E359A4}" type="presParOf" srcId="{1F4661C8-7910-44AC-BC17-73B7B9012D82}" destId="{87F5FBCE-1EC7-4BA0-AACA-FF95D26CCA3B}" srcOrd="0" destOrd="0" presId="urn:microsoft.com/office/officeart/2005/8/layout/hierarchy1"/>
    <dgm:cxn modelId="{BDA247E1-7CA0-415D-948A-D7B8B5D2BE65}" type="presParOf" srcId="{1F4661C8-7910-44AC-BC17-73B7B9012D82}" destId="{6D1D7C7D-B336-43BC-93F4-01A09A1E4DF5}" srcOrd="1" destOrd="0" presId="urn:microsoft.com/office/officeart/2005/8/layout/hierarchy1"/>
    <dgm:cxn modelId="{0E6B265F-1591-4CD7-8E91-39C62F220A93}" type="presParOf" srcId="{46796E5E-2D19-48E6-B12E-572F651E1DBE}" destId="{75378059-35D2-4D04-93FB-34F53685AD6F}" srcOrd="1" destOrd="0" presId="urn:microsoft.com/office/officeart/2005/8/layout/hierarchy1"/>
    <dgm:cxn modelId="{17E2E048-D9D7-4C1B-8020-C6DFA1FFB082}" type="presParOf" srcId="{8C32A732-B6A8-4713-ADD7-4F9F5C8BD0BE}" destId="{8C1D551B-34F7-4154-AD50-84DF4139046E}" srcOrd="2" destOrd="0" presId="urn:microsoft.com/office/officeart/2005/8/layout/hierarchy1"/>
    <dgm:cxn modelId="{30EC9E78-20E2-4F85-AF50-A273337C23CC}" type="presParOf" srcId="{8C32A732-B6A8-4713-ADD7-4F9F5C8BD0BE}" destId="{8197FC8A-A499-4F3D-903A-D6279B63C1C6}" srcOrd="3" destOrd="0" presId="urn:microsoft.com/office/officeart/2005/8/layout/hierarchy1"/>
    <dgm:cxn modelId="{382E9BC4-477E-42E1-B732-5D5BA5B8BDC9}" type="presParOf" srcId="{8197FC8A-A499-4F3D-903A-D6279B63C1C6}" destId="{2648E055-6956-4D2A-BCF0-5DBB9B2281D8}" srcOrd="0" destOrd="0" presId="urn:microsoft.com/office/officeart/2005/8/layout/hierarchy1"/>
    <dgm:cxn modelId="{64D7861F-D10C-4A32-AA0E-A8A98F8494EF}" type="presParOf" srcId="{2648E055-6956-4D2A-BCF0-5DBB9B2281D8}" destId="{AD16AB3F-969C-488E-93EE-5E7F7567C1DA}" srcOrd="0" destOrd="0" presId="urn:microsoft.com/office/officeart/2005/8/layout/hierarchy1"/>
    <dgm:cxn modelId="{B89A7B21-EA21-4596-9524-0112A456130D}" type="presParOf" srcId="{2648E055-6956-4D2A-BCF0-5DBB9B2281D8}" destId="{CA7D7627-67AB-42CB-85F1-A77913DD36DF}" srcOrd="1" destOrd="0" presId="urn:microsoft.com/office/officeart/2005/8/layout/hierarchy1"/>
    <dgm:cxn modelId="{EB8A8239-4373-4BFF-BBC5-F73222005A9A}" type="presParOf" srcId="{8197FC8A-A499-4F3D-903A-D6279B63C1C6}" destId="{2C5884CC-D743-4A2B-B1B1-B1559EBFF257}" srcOrd="1" destOrd="0" presId="urn:microsoft.com/office/officeart/2005/8/layout/hierarchy1"/>
    <dgm:cxn modelId="{1E61BC62-D336-40D8-B256-A1CE8A00675F}" type="presParOf" srcId="{8C32A732-B6A8-4713-ADD7-4F9F5C8BD0BE}" destId="{2C4E2A13-C533-48BF-9AAB-159DDD383552}" srcOrd="4" destOrd="0" presId="urn:microsoft.com/office/officeart/2005/8/layout/hierarchy1"/>
    <dgm:cxn modelId="{DD1D9540-6E72-4800-A778-80B0AAB65F9E}" type="presParOf" srcId="{8C32A732-B6A8-4713-ADD7-4F9F5C8BD0BE}" destId="{45FFF1B2-A2E5-4D6A-96AD-13F1D6C05678}" srcOrd="5" destOrd="0" presId="urn:microsoft.com/office/officeart/2005/8/layout/hierarchy1"/>
    <dgm:cxn modelId="{EBEFD561-3C49-40BD-B488-6A057E59C0BA}" type="presParOf" srcId="{45FFF1B2-A2E5-4D6A-96AD-13F1D6C05678}" destId="{3B88EC36-81A3-4173-B10D-1C89CBCF8DE1}" srcOrd="0" destOrd="0" presId="urn:microsoft.com/office/officeart/2005/8/layout/hierarchy1"/>
    <dgm:cxn modelId="{02FC4B83-A59F-48CF-93EE-B35A07C14D81}" type="presParOf" srcId="{3B88EC36-81A3-4173-B10D-1C89CBCF8DE1}" destId="{689F46CE-95BC-4372-891C-1F02B4509068}" srcOrd="0" destOrd="0" presId="urn:microsoft.com/office/officeart/2005/8/layout/hierarchy1"/>
    <dgm:cxn modelId="{35F03926-F316-4B9A-B003-353B0E71FAF8}" type="presParOf" srcId="{3B88EC36-81A3-4173-B10D-1C89CBCF8DE1}" destId="{A08B8B24-0E24-4FDC-B6A9-40F277AFB6B9}" srcOrd="1" destOrd="0" presId="urn:microsoft.com/office/officeart/2005/8/layout/hierarchy1"/>
    <dgm:cxn modelId="{AE0748A4-6756-4026-B5A5-D303F59038A2}" type="presParOf" srcId="{45FFF1B2-A2E5-4D6A-96AD-13F1D6C05678}" destId="{24A2E8BB-FB38-4DED-B5F2-BDA8280D4E2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E2A13-C533-48BF-9AAB-159DDD383552}">
      <dsp:nvSpPr>
        <dsp:cNvPr id="0" name=""/>
        <dsp:cNvSpPr/>
      </dsp:nvSpPr>
      <dsp:spPr>
        <a:xfrm>
          <a:off x="4171118" y="1833510"/>
          <a:ext cx="1885704" cy="388347"/>
        </a:xfrm>
        <a:custGeom>
          <a:avLst/>
          <a:gdLst/>
          <a:ahLst/>
          <a:cxnLst/>
          <a:rect l="0" t="0" r="0" b="0"/>
          <a:pathLst>
            <a:path>
              <a:moveTo>
                <a:pt x="0" y="0"/>
              </a:moveTo>
              <a:lnTo>
                <a:pt x="0" y="264647"/>
              </a:lnTo>
              <a:lnTo>
                <a:pt x="1885704" y="264647"/>
              </a:lnTo>
              <a:lnTo>
                <a:pt x="1885704" y="3883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1D551B-34F7-4154-AD50-84DF4139046E}">
      <dsp:nvSpPr>
        <dsp:cNvPr id="0" name=""/>
        <dsp:cNvSpPr/>
      </dsp:nvSpPr>
      <dsp:spPr>
        <a:xfrm>
          <a:off x="4125398" y="1833510"/>
          <a:ext cx="91440" cy="388347"/>
        </a:xfrm>
        <a:custGeom>
          <a:avLst/>
          <a:gdLst/>
          <a:ahLst/>
          <a:cxnLst/>
          <a:rect l="0" t="0" r="0" b="0"/>
          <a:pathLst>
            <a:path>
              <a:moveTo>
                <a:pt x="45720" y="0"/>
              </a:moveTo>
              <a:lnTo>
                <a:pt x="45720" y="3883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1F2B44-98FD-42FD-8804-AF100940F714}">
      <dsp:nvSpPr>
        <dsp:cNvPr id="0" name=""/>
        <dsp:cNvSpPr/>
      </dsp:nvSpPr>
      <dsp:spPr>
        <a:xfrm>
          <a:off x="2285414" y="3187765"/>
          <a:ext cx="1417109" cy="388347"/>
        </a:xfrm>
        <a:custGeom>
          <a:avLst/>
          <a:gdLst/>
          <a:ahLst/>
          <a:cxnLst/>
          <a:rect l="0" t="0" r="0" b="0"/>
          <a:pathLst>
            <a:path>
              <a:moveTo>
                <a:pt x="0" y="0"/>
              </a:moveTo>
              <a:lnTo>
                <a:pt x="0" y="264647"/>
              </a:lnTo>
              <a:lnTo>
                <a:pt x="1417109" y="264647"/>
              </a:lnTo>
              <a:lnTo>
                <a:pt x="1417109" y="3883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59E39A-236B-4414-B44E-992E504516BC}">
      <dsp:nvSpPr>
        <dsp:cNvPr id="0" name=""/>
        <dsp:cNvSpPr/>
      </dsp:nvSpPr>
      <dsp:spPr>
        <a:xfrm>
          <a:off x="2239694" y="3187765"/>
          <a:ext cx="91440" cy="388347"/>
        </a:xfrm>
        <a:custGeom>
          <a:avLst/>
          <a:gdLst/>
          <a:ahLst/>
          <a:cxnLst/>
          <a:rect l="0" t="0" r="0" b="0"/>
          <a:pathLst>
            <a:path>
              <a:moveTo>
                <a:pt x="45720" y="0"/>
              </a:moveTo>
              <a:lnTo>
                <a:pt x="45720" y="3883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23C884-A897-4D2D-B4FF-90715454F2B9}">
      <dsp:nvSpPr>
        <dsp:cNvPr id="0" name=""/>
        <dsp:cNvSpPr/>
      </dsp:nvSpPr>
      <dsp:spPr>
        <a:xfrm>
          <a:off x="868304" y="3187765"/>
          <a:ext cx="1417109" cy="388347"/>
        </a:xfrm>
        <a:custGeom>
          <a:avLst/>
          <a:gdLst/>
          <a:ahLst/>
          <a:cxnLst/>
          <a:rect l="0" t="0" r="0" b="0"/>
          <a:pathLst>
            <a:path>
              <a:moveTo>
                <a:pt x="1417109" y="0"/>
              </a:moveTo>
              <a:lnTo>
                <a:pt x="1417109" y="264647"/>
              </a:lnTo>
              <a:lnTo>
                <a:pt x="0" y="264647"/>
              </a:lnTo>
              <a:lnTo>
                <a:pt x="0" y="3883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4505F4-CA3F-4ED1-888D-05DCEDF07503}">
      <dsp:nvSpPr>
        <dsp:cNvPr id="0" name=""/>
        <dsp:cNvSpPr/>
      </dsp:nvSpPr>
      <dsp:spPr>
        <a:xfrm>
          <a:off x="2285414" y="1833510"/>
          <a:ext cx="1885704" cy="388347"/>
        </a:xfrm>
        <a:custGeom>
          <a:avLst/>
          <a:gdLst/>
          <a:ahLst/>
          <a:cxnLst/>
          <a:rect l="0" t="0" r="0" b="0"/>
          <a:pathLst>
            <a:path>
              <a:moveTo>
                <a:pt x="1885704" y="0"/>
              </a:moveTo>
              <a:lnTo>
                <a:pt x="1885704" y="264647"/>
              </a:lnTo>
              <a:lnTo>
                <a:pt x="0" y="264647"/>
              </a:lnTo>
              <a:lnTo>
                <a:pt x="0" y="3883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DC017C-873E-4FC3-9F8B-7D31F7D6FB69}">
      <dsp:nvSpPr>
        <dsp:cNvPr id="0" name=""/>
        <dsp:cNvSpPr/>
      </dsp:nvSpPr>
      <dsp:spPr>
        <a:xfrm>
          <a:off x="2225963" y="2361"/>
          <a:ext cx="3890310" cy="18311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DF45E4-7AEC-4A53-A00C-D32E94955DC7}">
      <dsp:nvSpPr>
        <dsp:cNvPr id="0" name=""/>
        <dsp:cNvSpPr/>
      </dsp:nvSpPr>
      <dsp:spPr>
        <a:xfrm>
          <a:off x="2374329" y="143309"/>
          <a:ext cx="3890310" cy="183114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DOE Policy for Digital Research Data Management</a:t>
          </a:r>
          <a:endParaRPr lang="en-US" sz="2000" kern="1200" dirty="0"/>
        </a:p>
      </dsp:txBody>
      <dsp:txXfrm>
        <a:off x="2427962" y="196942"/>
        <a:ext cx="3783044" cy="1723883"/>
      </dsp:txXfrm>
    </dsp:sp>
    <dsp:sp modelId="{0673C63A-F160-457D-8431-8A01B71FB22C}">
      <dsp:nvSpPr>
        <dsp:cNvPr id="0" name=""/>
        <dsp:cNvSpPr/>
      </dsp:nvSpPr>
      <dsp:spPr>
        <a:xfrm>
          <a:off x="1450388" y="2221858"/>
          <a:ext cx="1670051" cy="9659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68C968-227E-4FFA-B143-AFFB9D6AB13D}">
      <dsp:nvSpPr>
        <dsp:cNvPr id="0" name=""/>
        <dsp:cNvSpPr/>
      </dsp:nvSpPr>
      <dsp:spPr>
        <a:xfrm>
          <a:off x="1598754" y="2362806"/>
          <a:ext cx="1670051" cy="965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Office of Science Statement on Digital Data Management</a:t>
          </a:r>
          <a:endParaRPr lang="en-US" sz="1400" kern="1200" dirty="0"/>
        </a:p>
      </dsp:txBody>
      <dsp:txXfrm>
        <a:off x="1627044" y="2391096"/>
        <a:ext cx="1613471" cy="909326"/>
      </dsp:txXfrm>
    </dsp:sp>
    <dsp:sp modelId="{7A3F93F0-4063-40CD-A494-E4466E197C8C}">
      <dsp:nvSpPr>
        <dsp:cNvPr id="0" name=""/>
        <dsp:cNvSpPr/>
      </dsp:nvSpPr>
      <dsp:spPr>
        <a:xfrm>
          <a:off x="308115" y="3576113"/>
          <a:ext cx="1120377" cy="783003"/>
        </a:xfrm>
        <a:prstGeom prst="roundRect">
          <a:avLst>
            <a:gd name="adj" fmla="val 10000"/>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54C69B-75B9-49B5-A2D1-C2D5E12873F0}">
      <dsp:nvSpPr>
        <dsp:cNvPr id="0" name=""/>
        <dsp:cNvSpPr/>
      </dsp:nvSpPr>
      <dsp:spPr>
        <a:xfrm>
          <a:off x="456481" y="3717060"/>
          <a:ext cx="1120377" cy="783003"/>
        </a:xfrm>
        <a:prstGeom prst="roundRect">
          <a:avLst>
            <a:gd name="adj" fmla="val 10000"/>
          </a:avLst>
        </a:prstGeom>
        <a:solidFill>
          <a:schemeClr val="lt1">
            <a:alpha val="90000"/>
            <a:hueOff val="0"/>
            <a:satOff val="0"/>
            <a:lumOff val="0"/>
            <a:alphaOff val="0"/>
          </a:schemeClr>
        </a:solidFill>
        <a:ln w="25400"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Advanced Scientific Computing Research</a:t>
          </a:r>
          <a:endParaRPr lang="en-US" sz="1100" kern="1200" dirty="0"/>
        </a:p>
      </dsp:txBody>
      <dsp:txXfrm>
        <a:off x="479414" y="3739993"/>
        <a:ext cx="1074511" cy="737137"/>
      </dsp:txXfrm>
    </dsp:sp>
    <dsp:sp modelId="{1E76E2B5-7E5C-411B-B5AE-9D342B180024}">
      <dsp:nvSpPr>
        <dsp:cNvPr id="0" name=""/>
        <dsp:cNvSpPr/>
      </dsp:nvSpPr>
      <dsp:spPr>
        <a:xfrm>
          <a:off x="1725225" y="3576113"/>
          <a:ext cx="1120377" cy="783003"/>
        </a:xfrm>
        <a:prstGeom prst="roundRect">
          <a:avLst>
            <a:gd name="adj" fmla="val 10000"/>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7F2BBF-AAA1-48BD-9B0A-D51BCDB3DAA9}">
      <dsp:nvSpPr>
        <dsp:cNvPr id="0" name=""/>
        <dsp:cNvSpPr/>
      </dsp:nvSpPr>
      <dsp:spPr>
        <a:xfrm>
          <a:off x="1873591" y="3717060"/>
          <a:ext cx="1120377" cy="783003"/>
        </a:xfrm>
        <a:prstGeom prst="roundRect">
          <a:avLst>
            <a:gd name="adj" fmla="val 10000"/>
          </a:avLst>
        </a:prstGeom>
        <a:solidFill>
          <a:schemeClr val="lt1">
            <a:alpha val="90000"/>
            <a:hueOff val="0"/>
            <a:satOff val="0"/>
            <a:lumOff val="0"/>
            <a:alphaOff val="0"/>
          </a:schemeClr>
        </a:solidFill>
        <a:ln w="25400"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t>
          </a:r>
          <a:endParaRPr lang="en-US" sz="1100" kern="1200" dirty="0"/>
        </a:p>
      </dsp:txBody>
      <dsp:txXfrm>
        <a:off x="1896524" y="3739993"/>
        <a:ext cx="1074511" cy="737137"/>
      </dsp:txXfrm>
    </dsp:sp>
    <dsp:sp modelId="{87F5FBCE-1EC7-4BA0-AACA-FF95D26CCA3B}">
      <dsp:nvSpPr>
        <dsp:cNvPr id="0" name=""/>
        <dsp:cNvSpPr/>
      </dsp:nvSpPr>
      <dsp:spPr>
        <a:xfrm>
          <a:off x="3142335" y="3576113"/>
          <a:ext cx="1120377" cy="783003"/>
        </a:xfrm>
        <a:prstGeom prst="roundRect">
          <a:avLst>
            <a:gd name="adj" fmla="val 10000"/>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1D7C7D-B336-43BC-93F4-01A09A1E4DF5}">
      <dsp:nvSpPr>
        <dsp:cNvPr id="0" name=""/>
        <dsp:cNvSpPr/>
      </dsp:nvSpPr>
      <dsp:spPr>
        <a:xfrm>
          <a:off x="3290700" y="3717060"/>
          <a:ext cx="1120377" cy="783003"/>
        </a:xfrm>
        <a:prstGeom prst="roundRect">
          <a:avLst>
            <a:gd name="adj" fmla="val 10000"/>
          </a:avLst>
        </a:prstGeom>
        <a:solidFill>
          <a:schemeClr val="lt1">
            <a:alpha val="90000"/>
            <a:hueOff val="0"/>
            <a:satOff val="0"/>
            <a:lumOff val="0"/>
            <a:alphaOff val="0"/>
          </a:schemeClr>
        </a:solidFill>
        <a:ln w="25400"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Biological and Environmental Research </a:t>
          </a:r>
          <a:endParaRPr lang="en-US" sz="1100" kern="1200" dirty="0"/>
        </a:p>
      </dsp:txBody>
      <dsp:txXfrm>
        <a:off x="3313633" y="3739993"/>
        <a:ext cx="1074511" cy="737137"/>
      </dsp:txXfrm>
    </dsp:sp>
    <dsp:sp modelId="{AD16AB3F-969C-488E-93EE-5E7F7567C1DA}">
      <dsp:nvSpPr>
        <dsp:cNvPr id="0" name=""/>
        <dsp:cNvSpPr/>
      </dsp:nvSpPr>
      <dsp:spPr>
        <a:xfrm>
          <a:off x="3417171" y="2221858"/>
          <a:ext cx="1507893" cy="986298"/>
        </a:xfrm>
        <a:prstGeom prst="roundRect">
          <a:avLst>
            <a:gd name="adj" fmla="val 10000"/>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7D7627-67AB-42CB-85F1-A77913DD36DF}">
      <dsp:nvSpPr>
        <dsp:cNvPr id="0" name=""/>
        <dsp:cNvSpPr/>
      </dsp:nvSpPr>
      <dsp:spPr>
        <a:xfrm>
          <a:off x="3565537" y="2362806"/>
          <a:ext cx="1507893" cy="986298"/>
        </a:xfrm>
        <a:prstGeom prst="roundRect">
          <a:avLst>
            <a:gd name="adj" fmla="val 10000"/>
          </a:avLst>
        </a:prstGeom>
        <a:solidFill>
          <a:schemeClr val="lt1">
            <a:alpha val="90000"/>
            <a:hueOff val="0"/>
            <a:satOff val="0"/>
            <a:lumOff val="0"/>
            <a:alphaOff val="0"/>
          </a:schemeClr>
        </a:solidFill>
        <a:ln w="25400" cap="flat" cmpd="sng" algn="ctr">
          <a:solidFill>
            <a:schemeClr val="accent5">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Office of Energy Efficiency and Renewable Energy</a:t>
          </a:r>
          <a:endParaRPr lang="en-US" sz="1400" kern="1200" dirty="0"/>
        </a:p>
      </dsp:txBody>
      <dsp:txXfrm>
        <a:off x="3594425" y="2391694"/>
        <a:ext cx="1450117" cy="928522"/>
      </dsp:txXfrm>
    </dsp:sp>
    <dsp:sp modelId="{689F46CE-95BC-4372-891C-1F02B4509068}">
      <dsp:nvSpPr>
        <dsp:cNvPr id="0" name=""/>
        <dsp:cNvSpPr/>
      </dsp:nvSpPr>
      <dsp:spPr>
        <a:xfrm>
          <a:off x="5221797" y="2221858"/>
          <a:ext cx="1670051" cy="965906"/>
        </a:xfrm>
        <a:prstGeom prst="roundRect">
          <a:avLst>
            <a:gd name="adj" fmla="val 10000"/>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8B8B24-0E24-4FDC-B6A9-40F277AFB6B9}">
      <dsp:nvSpPr>
        <dsp:cNvPr id="0" name=""/>
        <dsp:cNvSpPr/>
      </dsp:nvSpPr>
      <dsp:spPr>
        <a:xfrm>
          <a:off x="5370163" y="2362806"/>
          <a:ext cx="1670051" cy="965906"/>
        </a:xfrm>
        <a:prstGeom prst="roundRect">
          <a:avLst>
            <a:gd name="adj" fmla="val 10000"/>
          </a:avLst>
        </a:prstGeom>
        <a:solidFill>
          <a:schemeClr val="lt1">
            <a:alpha val="90000"/>
            <a:hueOff val="0"/>
            <a:satOff val="0"/>
            <a:lumOff val="0"/>
            <a:alphaOff val="0"/>
          </a:schemeClr>
        </a:solidFill>
        <a:ln w="25400" cap="flat" cmpd="sng" algn="ctr">
          <a:solidFill>
            <a:schemeClr val="accent5">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dsp:txBody>
      <dsp:txXfrm>
        <a:off x="5398453" y="2391096"/>
        <a:ext cx="1613471" cy="9093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3420BC5A-5FC5-449C-A190-E1DE052A2DAB}" type="datetimeFigureOut">
              <a:rPr lang="en-US" smtClean="0"/>
              <a:pPr/>
              <a:t>11/19/15</a:t>
            </a:fld>
            <a:endParaRPr lang="en-US"/>
          </a:p>
        </p:txBody>
      </p:sp>
      <p:sp>
        <p:nvSpPr>
          <p:cNvPr id="4" name="Footer Placeholder 3"/>
          <p:cNvSpPr>
            <a:spLocks noGrp="1"/>
          </p:cNvSpPr>
          <p:nvPr>
            <p:ph type="ftr" sz="quarter" idx="2"/>
          </p:nvPr>
        </p:nvSpPr>
        <p:spPr>
          <a:xfrm>
            <a:off x="1"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A33FAD04-DE79-44C3-BA67-6F9363E75CC1}" type="slidenum">
              <a:rPr lang="en-US" smtClean="0"/>
              <a:pPr/>
              <a:t>‹#›</a:t>
            </a:fld>
            <a:endParaRPr lang="en-US"/>
          </a:p>
        </p:txBody>
      </p:sp>
    </p:spTree>
    <p:extLst>
      <p:ext uri="{BB962C8B-B14F-4D97-AF65-F5344CB8AC3E}">
        <p14:creationId xmlns:p14="http://schemas.microsoft.com/office/powerpoint/2010/main" val="24386550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4820"/>
          </a:xfrm>
          <a:prstGeom prst="rect">
            <a:avLst/>
          </a:prstGeom>
        </p:spPr>
        <p:txBody>
          <a:bodyPr vert="horz" lIns="92489" tIns="46245" rIns="92489" bIns="46245"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1184" y="0"/>
            <a:ext cx="3037628" cy="464820"/>
          </a:xfrm>
          <a:prstGeom prst="rect">
            <a:avLst/>
          </a:prstGeom>
        </p:spPr>
        <p:txBody>
          <a:bodyPr vert="horz" lIns="92489" tIns="46245" rIns="92489" bIns="46245" rtlCol="0"/>
          <a:lstStyle>
            <a:lvl1pPr algn="r" fontAlgn="auto">
              <a:spcBef>
                <a:spcPts val="0"/>
              </a:spcBef>
              <a:spcAft>
                <a:spcPts val="0"/>
              </a:spcAft>
              <a:defRPr sz="1200">
                <a:latin typeface="+mn-lt"/>
              </a:defRPr>
            </a:lvl1pPr>
          </a:lstStyle>
          <a:p>
            <a:pPr>
              <a:defRPr/>
            </a:pPr>
            <a:fld id="{36962A90-C2A2-4CDF-8D04-DA2BD430AAAB}" type="datetimeFigureOut">
              <a:rPr lang="en-US"/>
              <a:pPr>
                <a:defRPr/>
              </a:pPr>
              <a:t>11/19/15</a:t>
            </a:fld>
            <a:endParaRPr lang="en-US"/>
          </a:p>
        </p:txBody>
      </p:sp>
      <p:sp>
        <p:nvSpPr>
          <p:cNvPr id="4" name="Slide Image Placeholder 3"/>
          <p:cNvSpPr>
            <a:spLocks noGrp="1" noRot="1" noChangeAspect="1"/>
          </p:cNvSpPr>
          <p:nvPr>
            <p:ph type="sldImg" idx="2"/>
          </p:nvPr>
        </p:nvSpPr>
        <p:spPr>
          <a:xfrm>
            <a:off x="1182688" y="698500"/>
            <a:ext cx="4645025" cy="3484563"/>
          </a:xfrm>
          <a:prstGeom prst="rect">
            <a:avLst/>
          </a:prstGeom>
          <a:noFill/>
          <a:ln w="12700">
            <a:solidFill>
              <a:prstClr val="black"/>
            </a:solidFill>
          </a:ln>
        </p:spPr>
        <p:txBody>
          <a:bodyPr vert="horz" lIns="92489" tIns="46245" rIns="92489" bIns="46245" rtlCol="0" anchor="ctr"/>
          <a:lstStyle/>
          <a:p>
            <a:pPr lvl="0"/>
            <a:endParaRPr lang="en-US" noProof="0"/>
          </a:p>
        </p:txBody>
      </p:sp>
      <p:sp>
        <p:nvSpPr>
          <p:cNvPr id="5" name="Notes Placeholder 4"/>
          <p:cNvSpPr>
            <a:spLocks noGrp="1"/>
          </p:cNvSpPr>
          <p:nvPr>
            <p:ph type="body" sz="quarter" idx="3"/>
          </p:nvPr>
        </p:nvSpPr>
        <p:spPr>
          <a:xfrm>
            <a:off x="701360" y="4415790"/>
            <a:ext cx="5607684" cy="4183380"/>
          </a:xfrm>
          <a:prstGeom prst="rect">
            <a:avLst/>
          </a:prstGeom>
        </p:spPr>
        <p:txBody>
          <a:bodyPr vert="horz" lIns="92489" tIns="46245" rIns="92489" bIns="46245"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89"/>
            <a:ext cx="3037628" cy="464820"/>
          </a:xfrm>
          <a:prstGeom prst="rect">
            <a:avLst/>
          </a:prstGeom>
        </p:spPr>
        <p:txBody>
          <a:bodyPr vert="horz" lIns="92489" tIns="46245" rIns="92489" bIns="46245"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1184" y="8829989"/>
            <a:ext cx="3037628" cy="464820"/>
          </a:xfrm>
          <a:prstGeom prst="rect">
            <a:avLst/>
          </a:prstGeom>
        </p:spPr>
        <p:txBody>
          <a:bodyPr vert="horz" lIns="92489" tIns="46245" rIns="92489" bIns="46245" rtlCol="0" anchor="b"/>
          <a:lstStyle>
            <a:lvl1pPr algn="r" fontAlgn="auto">
              <a:spcBef>
                <a:spcPts val="0"/>
              </a:spcBef>
              <a:spcAft>
                <a:spcPts val="0"/>
              </a:spcAft>
              <a:defRPr sz="1200">
                <a:latin typeface="+mn-lt"/>
              </a:defRPr>
            </a:lvl1pPr>
          </a:lstStyle>
          <a:p>
            <a:pPr>
              <a:defRPr/>
            </a:pPr>
            <a:fld id="{F876D4B8-3D7E-42E7-AF06-6D9133F7F081}" type="slidenum">
              <a:rPr lang="en-US"/>
              <a:pPr>
                <a:defRPr/>
              </a:pPr>
              <a:t>‹#›</a:t>
            </a:fld>
            <a:endParaRPr lang="en-US"/>
          </a:p>
        </p:txBody>
      </p:sp>
    </p:spTree>
    <p:extLst>
      <p:ext uri="{BB962C8B-B14F-4D97-AF65-F5344CB8AC3E}">
        <p14:creationId xmlns:p14="http://schemas.microsoft.com/office/powerpoint/2010/main" val="30523728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876D4B8-3D7E-42E7-AF06-6D9133F7F081}"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76D4B8-3D7E-42E7-AF06-6D9133F7F081}" type="slidenum">
              <a:rPr lang="en-US" smtClean="0"/>
              <a:pPr>
                <a:defRPr/>
              </a:pPr>
              <a:t>11</a:t>
            </a:fld>
            <a:endParaRPr lang="en-US"/>
          </a:p>
        </p:txBody>
      </p:sp>
    </p:spTree>
    <p:extLst>
      <p:ext uri="{BB962C8B-B14F-4D97-AF65-F5344CB8AC3E}">
        <p14:creationId xmlns:p14="http://schemas.microsoft.com/office/powerpoint/2010/main" val="1950214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76D4B8-3D7E-42E7-AF06-6D9133F7F081}" type="slidenum">
              <a:rPr lang="en-US" smtClean="0"/>
              <a:pPr>
                <a:defRPr/>
              </a:pPr>
              <a:t>12</a:t>
            </a:fld>
            <a:endParaRPr lang="en-US"/>
          </a:p>
        </p:txBody>
      </p:sp>
    </p:spTree>
    <p:extLst>
      <p:ext uri="{BB962C8B-B14F-4D97-AF65-F5344CB8AC3E}">
        <p14:creationId xmlns:p14="http://schemas.microsoft.com/office/powerpoint/2010/main" val="1182722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F876D4B8-3D7E-42E7-AF06-6D9133F7F081}" type="slidenum">
              <a:rPr lang="en-US" smtClean="0"/>
              <a:pPr>
                <a:defRPr/>
              </a:pPr>
              <a:t>13</a:t>
            </a:fld>
            <a:endParaRPr lang="en-US"/>
          </a:p>
        </p:txBody>
      </p:sp>
    </p:spTree>
    <p:extLst>
      <p:ext uri="{BB962C8B-B14F-4D97-AF65-F5344CB8AC3E}">
        <p14:creationId xmlns:p14="http://schemas.microsoft.com/office/powerpoint/2010/main" val="755198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76D4B8-3D7E-42E7-AF06-6D9133F7F081}" type="slidenum">
              <a:rPr lang="en-US" smtClean="0"/>
              <a:pPr>
                <a:defRPr/>
              </a:pPr>
              <a:t>15</a:t>
            </a:fld>
            <a:endParaRPr lang="en-US"/>
          </a:p>
        </p:txBody>
      </p:sp>
    </p:spTree>
    <p:extLst>
      <p:ext uri="{BB962C8B-B14F-4D97-AF65-F5344CB8AC3E}">
        <p14:creationId xmlns:p14="http://schemas.microsoft.com/office/powerpoint/2010/main" val="639658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76D4B8-3D7E-42E7-AF06-6D9133F7F081}" type="slidenum">
              <a:rPr lang="en-US" smtClean="0"/>
              <a:pPr>
                <a:defRPr/>
              </a:pPr>
              <a:t>2</a:t>
            </a:fld>
            <a:endParaRPr lang="en-US"/>
          </a:p>
        </p:txBody>
      </p:sp>
    </p:spTree>
    <p:extLst>
      <p:ext uri="{BB962C8B-B14F-4D97-AF65-F5344CB8AC3E}">
        <p14:creationId xmlns:p14="http://schemas.microsoft.com/office/powerpoint/2010/main" val="575282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76D4B8-3D7E-42E7-AF06-6D9133F7F081}" type="slidenum">
              <a:rPr lang="en-US" smtClean="0"/>
              <a:pPr>
                <a:defRPr/>
              </a:pPr>
              <a:t>3</a:t>
            </a:fld>
            <a:endParaRPr lang="en-US"/>
          </a:p>
        </p:txBody>
      </p:sp>
    </p:spTree>
    <p:extLst>
      <p:ext uri="{BB962C8B-B14F-4D97-AF65-F5344CB8AC3E}">
        <p14:creationId xmlns:p14="http://schemas.microsoft.com/office/powerpoint/2010/main" val="2551031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76D4B8-3D7E-42E7-AF06-6D9133F7F081}" type="slidenum">
              <a:rPr lang="en-US" smtClean="0"/>
              <a:pPr>
                <a:defRPr/>
              </a:pPr>
              <a:t>4</a:t>
            </a:fld>
            <a:endParaRPr lang="en-US"/>
          </a:p>
        </p:txBody>
      </p:sp>
    </p:spTree>
    <p:extLst>
      <p:ext uri="{BB962C8B-B14F-4D97-AF65-F5344CB8AC3E}">
        <p14:creationId xmlns:p14="http://schemas.microsoft.com/office/powerpoint/2010/main" val="3134555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endParaRPr lang="en-US" dirty="0"/>
          </a:p>
        </p:txBody>
      </p:sp>
      <p:sp>
        <p:nvSpPr>
          <p:cNvPr id="4" name="Slide Number Placeholder 3"/>
          <p:cNvSpPr>
            <a:spLocks noGrp="1"/>
          </p:cNvSpPr>
          <p:nvPr>
            <p:ph type="sldNum" sz="quarter" idx="10"/>
          </p:nvPr>
        </p:nvSpPr>
        <p:spPr/>
        <p:txBody>
          <a:bodyPr/>
          <a:lstStyle/>
          <a:p>
            <a:pPr>
              <a:defRPr/>
            </a:pPr>
            <a:fld id="{F876D4B8-3D7E-42E7-AF06-6D9133F7F081}" type="slidenum">
              <a:rPr lang="en-US" smtClean="0"/>
              <a:pPr>
                <a:defRPr/>
              </a:pPr>
              <a:t>5</a:t>
            </a:fld>
            <a:endParaRPr lang="en-US"/>
          </a:p>
        </p:txBody>
      </p:sp>
    </p:spTree>
    <p:extLst>
      <p:ext uri="{BB962C8B-B14F-4D97-AF65-F5344CB8AC3E}">
        <p14:creationId xmlns:p14="http://schemas.microsoft.com/office/powerpoint/2010/main" val="7432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76D4B8-3D7E-42E7-AF06-6D9133F7F081}" type="slidenum">
              <a:rPr lang="en-US" smtClean="0"/>
              <a:pPr>
                <a:defRPr/>
              </a:pPr>
              <a:t>7</a:t>
            </a:fld>
            <a:endParaRPr lang="en-US"/>
          </a:p>
        </p:txBody>
      </p:sp>
    </p:spTree>
    <p:extLst>
      <p:ext uri="{BB962C8B-B14F-4D97-AF65-F5344CB8AC3E}">
        <p14:creationId xmlns:p14="http://schemas.microsoft.com/office/powerpoint/2010/main" val="465901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76D4B8-3D7E-42E7-AF06-6D9133F7F081}" type="slidenum">
              <a:rPr lang="en-US" smtClean="0"/>
              <a:pPr>
                <a:defRPr/>
              </a:pPr>
              <a:t>8</a:t>
            </a:fld>
            <a:endParaRPr lang="en-US"/>
          </a:p>
        </p:txBody>
      </p:sp>
    </p:spTree>
    <p:extLst>
      <p:ext uri="{BB962C8B-B14F-4D97-AF65-F5344CB8AC3E}">
        <p14:creationId xmlns:p14="http://schemas.microsoft.com/office/powerpoint/2010/main" val="90976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76D4B8-3D7E-42E7-AF06-6D9133F7F081}" type="slidenum">
              <a:rPr lang="en-US" smtClean="0"/>
              <a:pPr>
                <a:defRPr/>
              </a:pPr>
              <a:t>9</a:t>
            </a:fld>
            <a:endParaRPr lang="en-US"/>
          </a:p>
        </p:txBody>
      </p:sp>
    </p:spTree>
    <p:extLst>
      <p:ext uri="{BB962C8B-B14F-4D97-AF65-F5344CB8AC3E}">
        <p14:creationId xmlns:p14="http://schemas.microsoft.com/office/powerpoint/2010/main" val="337459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76D4B8-3D7E-42E7-AF06-6D9133F7F081}" type="slidenum">
              <a:rPr lang="en-US" smtClean="0"/>
              <a:pPr>
                <a:defRPr/>
              </a:pPr>
              <a:t>10</a:t>
            </a:fld>
            <a:endParaRPr lang="en-US"/>
          </a:p>
        </p:txBody>
      </p:sp>
    </p:spTree>
    <p:extLst>
      <p:ext uri="{BB962C8B-B14F-4D97-AF65-F5344CB8AC3E}">
        <p14:creationId xmlns:p14="http://schemas.microsoft.com/office/powerpoint/2010/main" val="809236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04800" y="6248400"/>
            <a:ext cx="2667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5" name="Picture 8" descr="horizontal-logo-green-text.jpg"/>
          <p:cNvPicPr>
            <a:picLocks noChangeAspect="1"/>
          </p:cNvPicPr>
          <p:nvPr userDrawn="1"/>
        </p:nvPicPr>
        <p:blipFill>
          <a:blip r:embed="rId3" cstate="print"/>
          <a:srcRect/>
          <a:stretch>
            <a:fillRect/>
          </a:stretch>
        </p:blipFill>
        <p:spPr bwMode="auto">
          <a:xfrm>
            <a:off x="1905000" y="304800"/>
            <a:ext cx="5334000" cy="892175"/>
          </a:xfrm>
          <a:prstGeom prst="rect">
            <a:avLst/>
          </a:prstGeom>
          <a:noFill/>
          <a:ln w="9525">
            <a:noFill/>
            <a:miter lim="800000"/>
            <a:headEnd/>
            <a:tailEnd/>
          </a:ln>
        </p:spPr>
      </p:pic>
      <p:sp>
        <p:nvSpPr>
          <p:cNvPr id="9" name="Subtitle 2"/>
          <p:cNvSpPr>
            <a:spLocks noGrp="1"/>
          </p:cNvSpPr>
          <p:nvPr>
            <p:ph type="subTitle" idx="1"/>
          </p:nvPr>
        </p:nvSpPr>
        <p:spPr>
          <a:xfrm>
            <a:off x="1371600" y="3200400"/>
            <a:ext cx="6400800" cy="1752600"/>
          </a:xfrm>
        </p:spPr>
        <p:txBody>
          <a:bodyPr/>
          <a:lstStyle>
            <a:lvl1pPr marL="0" indent="0" algn="ctr">
              <a:buNone/>
              <a:defRPr b="0">
                <a:solidFill>
                  <a:schemeClr val="tx1">
                    <a:lumMod val="75000"/>
                    <a:lumOff val="2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6"/>
          <p:cNvSpPr>
            <a:spLocks noGrp="1"/>
          </p:cNvSpPr>
          <p:nvPr>
            <p:ph type="title"/>
          </p:nvPr>
        </p:nvSpPr>
        <p:spPr>
          <a:xfrm>
            <a:off x="457200" y="1981200"/>
            <a:ext cx="8229600" cy="1143000"/>
          </a:xfrm>
          <a:prstGeom prst="rect">
            <a:avLst/>
          </a:prstGeom>
        </p:spPr>
        <p:txBody>
          <a:bodyPr>
            <a:normAutofit/>
          </a:bodyPr>
          <a:lstStyle>
            <a:lvl1pPr algn="ctr">
              <a:defRPr sz="3200" b="1">
                <a:solidFill>
                  <a:srgbClr val="146737"/>
                </a:solidFill>
              </a:defRPr>
            </a:lvl1pPr>
          </a:lstStyle>
          <a:p>
            <a:r>
              <a:rPr lang="en-US" dirty="0" smtClean="0"/>
              <a:t>Click to edit Master title style</a:t>
            </a:r>
            <a:endParaRPr lang="en-US" dirty="0"/>
          </a:p>
        </p:txBody>
      </p:sp>
      <p:sp>
        <p:nvSpPr>
          <p:cNvPr id="6" name="Footer Placeholder 4"/>
          <p:cNvSpPr>
            <a:spLocks noGrp="1"/>
          </p:cNvSpPr>
          <p:nvPr>
            <p:ph type="ftr" sz="quarter" idx="10"/>
          </p:nvPr>
        </p:nvSpPr>
        <p:spPr/>
        <p:txBody>
          <a:bodyPr/>
          <a:lstStyle>
            <a:lvl1pPr>
              <a:defRPr/>
            </a:lvl1pPr>
          </a:lstStyle>
          <a:p>
            <a:pPr>
              <a:defRPr/>
            </a:pPr>
            <a:endParaRPr lang="en-US" dirty="0"/>
          </a:p>
        </p:txBody>
      </p:sp>
      <p:sp>
        <p:nvSpPr>
          <p:cNvPr id="7" name="Slide Number Placeholder 5"/>
          <p:cNvSpPr>
            <a:spLocks noGrp="1"/>
          </p:cNvSpPr>
          <p:nvPr>
            <p:ph type="sldNum" sz="quarter" idx="11"/>
          </p:nvPr>
        </p:nvSpPr>
        <p:spPr/>
        <p:txBody>
          <a:bodyPr/>
          <a:lstStyle>
            <a:lvl1pPr>
              <a:defRPr/>
            </a:lvl1pPr>
          </a:lstStyle>
          <a:p>
            <a:pPr>
              <a:defRPr/>
            </a:pPr>
            <a:fld id="{DCEE50CC-E570-4C4C-A87C-24787CB3ADAC}" type="slidenum">
              <a:rPr lang="en-US"/>
              <a:pPr>
                <a:defRPr/>
              </a:pPr>
              <a:t>‹#›</a:t>
            </a:fld>
            <a:endParaRPr lang="en-US"/>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F3CE762-3394-4000-AFB9-4F5E899755E4}" type="datetime1">
              <a:rPr lang="en-US" smtClean="0"/>
              <a:t>11/19/15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87C98B-FF9C-4CD8-B9A8-180A2575624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DOE bottom - box - not b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425" y="866775"/>
            <a:ext cx="8410575" cy="5259388"/>
          </a:xfrm>
          <a:prstGeom prst="rect">
            <a:avLst/>
          </a:prstGeom>
        </p:spPr>
        <p:txBody>
          <a:bodyPr/>
          <a:lstStyle>
            <a:lvl1pPr>
              <a:defRPr b="0" baseline="0"/>
            </a:lvl1pPr>
            <a:lvl2pPr algn="l">
              <a:buNone/>
              <a:defRPr b="0" baseline="0"/>
            </a:lvl2pPr>
          </a:lstStyle>
          <a:p>
            <a:pPr lvl="1"/>
            <a:endParaRPr lang="en-US" dirty="0" smtClean="0"/>
          </a:p>
          <a:p>
            <a:pPr lvl="0"/>
            <a:endParaRPr lang="en-US" dirty="0"/>
          </a:p>
        </p:txBody>
      </p:sp>
      <p:sp>
        <p:nvSpPr>
          <p:cNvPr id="6" name="Title 5"/>
          <p:cNvSpPr>
            <a:spLocks noGrp="1"/>
          </p:cNvSpPr>
          <p:nvPr>
            <p:ph type="title"/>
          </p:nvPr>
        </p:nvSpPr>
        <p:spPr/>
        <p:txBody>
          <a:bodyPr/>
          <a:lstStyle>
            <a:lvl1pPr>
              <a:defRPr b="0" i="0" baseline="0"/>
            </a:lvl1pPr>
          </a:lstStyle>
          <a:p>
            <a:r>
              <a:rPr lang="en-US" dirty="0" smtClean="0"/>
              <a:t>Click to edit Master title style</a:t>
            </a:r>
            <a:endParaRPr lang="en-US" dirty="0"/>
          </a:p>
        </p:txBody>
      </p:sp>
      <p:sp>
        <p:nvSpPr>
          <p:cNvPr id="4" name="Rectangle 6"/>
          <p:cNvSpPr>
            <a:spLocks noGrp="1" noChangeArrowheads="1"/>
          </p:cNvSpPr>
          <p:nvPr>
            <p:ph type="sldNum" sz="quarter" idx="10"/>
          </p:nvPr>
        </p:nvSpPr>
        <p:spPr>
          <a:xfrm>
            <a:off x="8763000" y="6492875"/>
            <a:ext cx="381000" cy="365125"/>
          </a:xfrm>
          <a:ln/>
        </p:spPr>
        <p:txBody>
          <a:bodyPr/>
          <a:lstStyle>
            <a:lvl1pPr>
              <a:defRPr/>
            </a:lvl1pPr>
          </a:lstStyle>
          <a:p>
            <a:pPr>
              <a:defRPr/>
            </a:pPr>
            <a:fld id="{0E35970C-66DA-42B4-8591-6E363A3B576E}" type="slidenum">
              <a:rPr lang="en-US"/>
              <a:pPr>
                <a:defRPr/>
              </a:pPr>
              <a:t>‹#›</a:t>
            </a:fld>
            <a:endParaRPr lang="en-US"/>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eg"/><Relationship Id="rId6"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52425" y="866775"/>
            <a:ext cx="8410575" cy="5259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Footer Placeholder 4"/>
          <p:cNvSpPr>
            <a:spLocks noGrp="1"/>
          </p:cNvSpPr>
          <p:nvPr>
            <p:ph type="ftr" sz="quarter" idx="3"/>
          </p:nvPr>
        </p:nvSpPr>
        <p:spPr>
          <a:xfrm>
            <a:off x="3124200" y="6356350"/>
            <a:ext cx="5334000" cy="365125"/>
          </a:xfrm>
          <a:prstGeom prst="rect">
            <a:avLst/>
          </a:prstGeom>
        </p:spPr>
        <p:txBody>
          <a:bodyPr vert="horz" lIns="91440" tIns="45720" rIns="91440" bIns="45720"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endParaRPr lang="en-US" dirty="0"/>
          </a:p>
        </p:txBody>
      </p:sp>
      <p:sp>
        <p:nvSpPr>
          <p:cNvPr id="6" name="Slide Number Placeholder 5"/>
          <p:cNvSpPr>
            <a:spLocks noGrp="1"/>
          </p:cNvSpPr>
          <p:nvPr>
            <p:ph type="sldNum" sz="quarter" idx="4"/>
          </p:nvPr>
        </p:nvSpPr>
        <p:spPr>
          <a:xfrm>
            <a:off x="8413750" y="6351588"/>
            <a:ext cx="381000" cy="365125"/>
          </a:xfrm>
          <a:prstGeom prst="rect">
            <a:avLst/>
          </a:prstGeom>
        </p:spPr>
        <p:txBody>
          <a:bodyPr vert="horz" lIns="91440" tIns="45720" rIns="91440" bIns="45720" rtlCol="0" anchor="ctr"/>
          <a:lstStyle>
            <a:lvl1pPr algn="r" fontAlgn="auto">
              <a:spcBef>
                <a:spcPts val="0"/>
              </a:spcBef>
              <a:spcAft>
                <a:spcPts val="0"/>
              </a:spcAft>
              <a:defRPr sz="1200">
                <a:solidFill>
                  <a:srgbClr val="106636"/>
                </a:solidFill>
                <a:latin typeface="Arial" pitchFamily="34" charset="0"/>
                <a:cs typeface="Arial" pitchFamily="34" charset="0"/>
              </a:defRPr>
            </a:lvl1pPr>
          </a:lstStyle>
          <a:p>
            <a:pPr>
              <a:defRPr/>
            </a:pPr>
            <a:fld id="{1F8A97BA-DB9B-4291-87AE-AF89EA7F18B7}" type="slidenum">
              <a:rPr lang="en-US"/>
              <a:pPr>
                <a:defRPr/>
              </a:pPr>
              <a:t>‹#›</a:t>
            </a:fld>
            <a:endParaRPr lang="en-US" dirty="0"/>
          </a:p>
        </p:txBody>
      </p:sp>
      <p:pic>
        <p:nvPicPr>
          <p:cNvPr id="1030" name="Picture 9" descr="horizontal-logo-green-text.jpg"/>
          <p:cNvPicPr>
            <a:picLocks noChangeAspect="1"/>
          </p:cNvPicPr>
          <p:nvPr/>
        </p:nvPicPr>
        <p:blipFill>
          <a:blip r:embed="rId6" cstate="print"/>
          <a:srcRect/>
          <a:stretch>
            <a:fillRect/>
          </a:stretch>
        </p:blipFill>
        <p:spPr bwMode="auto">
          <a:xfrm>
            <a:off x="457200" y="6354763"/>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3" r:id="rId1"/>
    <p:sldLayoutId id="2147483667" r:id="rId2"/>
    <p:sldLayoutId id="2147483668" r:id="rId3"/>
  </p:sldLayoutIdLst>
  <p:transition xmlns:p14="http://schemas.microsoft.com/office/powerpoint/2010/main"/>
  <p:hf hdr="0" dt="0"/>
  <p:txStyles>
    <p:titleStyle>
      <a:lvl1pPr algn="ctr" rtl="0" eaLnBrk="0" fontAlgn="base" hangingPunct="0">
        <a:spcBef>
          <a:spcPct val="0"/>
        </a:spcBef>
        <a:spcAft>
          <a:spcPct val="0"/>
        </a:spcAft>
        <a:defRPr sz="2400" kern="1200">
          <a:solidFill>
            <a:srgbClr val="106636"/>
          </a:solidFill>
          <a:latin typeface="Arial" pitchFamily="34" charset="0"/>
          <a:ea typeface="+mj-ea"/>
          <a:cs typeface="Arial" pitchFamily="34" charset="0"/>
        </a:defRPr>
      </a:lvl1pPr>
      <a:lvl2pPr algn="ctr" rtl="0" eaLnBrk="0" fontAlgn="base" hangingPunct="0">
        <a:spcBef>
          <a:spcPct val="0"/>
        </a:spcBef>
        <a:spcAft>
          <a:spcPct val="0"/>
        </a:spcAft>
        <a:defRPr sz="2400">
          <a:solidFill>
            <a:srgbClr val="106636"/>
          </a:solidFill>
          <a:latin typeface="Arial" charset="0"/>
          <a:cs typeface="Arial" charset="0"/>
        </a:defRPr>
      </a:lvl2pPr>
      <a:lvl3pPr algn="ctr" rtl="0" eaLnBrk="0" fontAlgn="base" hangingPunct="0">
        <a:spcBef>
          <a:spcPct val="0"/>
        </a:spcBef>
        <a:spcAft>
          <a:spcPct val="0"/>
        </a:spcAft>
        <a:defRPr sz="2400">
          <a:solidFill>
            <a:srgbClr val="106636"/>
          </a:solidFill>
          <a:latin typeface="Arial" charset="0"/>
          <a:cs typeface="Arial" charset="0"/>
        </a:defRPr>
      </a:lvl3pPr>
      <a:lvl4pPr algn="ctr" rtl="0" eaLnBrk="0" fontAlgn="base" hangingPunct="0">
        <a:spcBef>
          <a:spcPct val="0"/>
        </a:spcBef>
        <a:spcAft>
          <a:spcPct val="0"/>
        </a:spcAft>
        <a:defRPr sz="2400">
          <a:solidFill>
            <a:srgbClr val="106636"/>
          </a:solidFill>
          <a:latin typeface="Arial" charset="0"/>
          <a:cs typeface="Arial" charset="0"/>
        </a:defRPr>
      </a:lvl4pPr>
      <a:lvl5pPr algn="ctr" rtl="0" eaLnBrk="0" fontAlgn="base" hangingPunct="0">
        <a:spcBef>
          <a:spcPct val="0"/>
        </a:spcBef>
        <a:spcAft>
          <a:spcPct val="0"/>
        </a:spcAft>
        <a:defRPr sz="2400">
          <a:solidFill>
            <a:srgbClr val="106636"/>
          </a:solidFill>
          <a:latin typeface="Arial" charset="0"/>
          <a:cs typeface="Arial" charset="0"/>
        </a:defRPr>
      </a:lvl5pPr>
      <a:lvl6pPr marL="457200" algn="ctr" rtl="0" fontAlgn="base">
        <a:spcBef>
          <a:spcPct val="0"/>
        </a:spcBef>
        <a:spcAft>
          <a:spcPct val="0"/>
        </a:spcAft>
        <a:defRPr sz="2400">
          <a:solidFill>
            <a:srgbClr val="106636"/>
          </a:solidFill>
          <a:latin typeface="Arial" charset="0"/>
          <a:cs typeface="Arial" charset="0"/>
        </a:defRPr>
      </a:lvl6pPr>
      <a:lvl7pPr marL="914400" algn="ctr" rtl="0" fontAlgn="base">
        <a:spcBef>
          <a:spcPct val="0"/>
        </a:spcBef>
        <a:spcAft>
          <a:spcPct val="0"/>
        </a:spcAft>
        <a:defRPr sz="2400">
          <a:solidFill>
            <a:srgbClr val="106636"/>
          </a:solidFill>
          <a:latin typeface="Arial" charset="0"/>
          <a:cs typeface="Arial" charset="0"/>
        </a:defRPr>
      </a:lvl7pPr>
      <a:lvl8pPr marL="1371600" algn="ctr" rtl="0" fontAlgn="base">
        <a:spcBef>
          <a:spcPct val="0"/>
        </a:spcBef>
        <a:spcAft>
          <a:spcPct val="0"/>
        </a:spcAft>
        <a:defRPr sz="2400">
          <a:solidFill>
            <a:srgbClr val="106636"/>
          </a:solidFill>
          <a:latin typeface="Arial" charset="0"/>
          <a:cs typeface="Arial" charset="0"/>
        </a:defRPr>
      </a:lvl8pPr>
      <a:lvl9pPr marL="1828800" algn="ctr" rtl="0" fontAlgn="base">
        <a:spcBef>
          <a:spcPct val="0"/>
        </a:spcBef>
        <a:spcAft>
          <a:spcPct val="0"/>
        </a:spcAft>
        <a:defRPr sz="2400">
          <a:solidFill>
            <a:srgbClr val="106636"/>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2400" b="1" kern="1200">
          <a:solidFill>
            <a:srgbClr val="146737"/>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200" kern="1200">
          <a:solidFill>
            <a:srgbClr val="404040"/>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Carly.robinson@science.doe.gov"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osti.gov/elink/aboutDataIDService.jsp" TargetMode="External"/><Relationship Id="rId4" Type="http://schemas.openxmlformats.org/officeDocument/2006/relationships/image" Target="../media/image8.JPG"/><Relationship Id="rId5" Type="http://schemas.openxmlformats.org/officeDocument/2006/relationships/hyperlink" Target="http://www.osti.gov/home/"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www.energy.gov/datamanagement/" TargetMode="External"/><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energy.gov/datamanagement/doe-policy-digital-research-data-management-resour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4"/>
          <p:cNvSpPr>
            <a:spLocks noGrp="1"/>
          </p:cNvSpPr>
          <p:nvPr>
            <p:ph type="subTitle" idx="1"/>
          </p:nvPr>
        </p:nvSpPr>
        <p:spPr>
          <a:xfrm>
            <a:off x="0" y="2375718"/>
            <a:ext cx="9143999" cy="752475"/>
          </a:xfrm>
        </p:spPr>
        <p:txBody>
          <a:bodyPr rtlCol="0">
            <a:noAutofit/>
          </a:bodyPr>
          <a:lstStyle/>
          <a:p>
            <a:pPr eaLnBrk="1" fontAlgn="auto" hangingPunct="1">
              <a:spcAft>
                <a:spcPts val="0"/>
              </a:spcAft>
              <a:defRPr/>
            </a:pPr>
            <a:r>
              <a:rPr lang="en-US" sz="2800" dirty="0" smtClean="0">
                <a:solidFill>
                  <a:srgbClr val="106636"/>
                </a:solidFill>
              </a:rPr>
              <a:t>DOE Data Management Plan Requirements</a:t>
            </a:r>
          </a:p>
        </p:txBody>
      </p:sp>
      <p:sp>
        <p:nvSpPr>
          <p:cNvPr id="7" name="Rectangle 4"/>
          <p:cNvSpPr>
            <a:spLocks noChangeArrowheads="1"/>
          </p:cNvSpPr>
          <p:nvPr/>
        </p:nvSpPr>
        <p:spPr bwMode="auto">
          <a:xfrm>
            <a:off x="0" y="5167728"/>
            <a:ext cx="9143999" cy="1575816"/>
          </a:xfrm>
          <a:prstGeom prst="rect">
            <a:avLst/>
          </a:prstGeom>
          <a:noFill/>
          <a:ln w="9525">
            <a:noFill/>
            <a:miter lim="800000"/>
            <a:headEnd/>
            <a:tailEnd/>
          </a:ln>
        </p:spPr>
        <p:txBody>
          <a:bodyPr wrap="square">
            <a:spAutoFit/>
          </a:bodyPr>
          <a:lstStyle/>
          <a:p>
            <a:pPr algn="ctr"/>
            <a:r>
              <a:rPr lang="en-US" sz="1400" dirty="0" smtClean="0"/>
              <a:t>Carly Robinson, PhD</a:t>
            </a:r>
          </a:p>
          <a:p>
            <a:pPr algn="ctr"/>
            <a:r>
              <a:rPr lang="en-US" sz="1400" dirty="0" smtClean="0"/>
              <a:t>Senior Science Advisor</a:t>
            </a:r>
          </a:p>
          <a:p>
            <a:pPr algn="ctr"/>
            <a:r>
              <a:rPr lang="en-US" sz="1400" dirty="0" smtClean="0"/>
              <a:t>Office of Scientific and Technical Information</a:t>
            </a:r>
          </a:p>
          <a:p>
            <a:pPr algn="ctr"/>
            <a:r>
              <a:rPr lang="en-US" sz="1400" dirty="0" smtClean="0"/>
              <a:t>U.S. Department of Energy</a:t>
            </a:r>
          </a:p>
          <a:p>
            <a:pPr algn="ctr"/>
            <a:r>
              <a:rPr lang="en-US" sz="1400" dirty="0" smtClean="0">
                <a:hlinkClick r:id="rId3"/>
              </a:rPr>
              <a:t>carly.robinson@science.doe.gov</a:t>
            </a:r>
            <a:r>
              <a:rPr lang="en-US" sz="1400" dirty="0" smtClean="0"/>
              <a:t> </a:t>
            </a:r>
          </a:p>
          <a:p>
            <a:pPr algn="ctr">
              <a:spcBef>
                <a:spcPct val="10000"/>
              </a:spcBef>
            </a:pPr>
            <a:r>
              <a:rPr lang="en-US" sz="1400" dirty="0">
                <a:solidFill>
                  <a:srgbClr val="106636"/>
                </a:solidFill>
                <a:cs typeface="Arial" charset="0"/>
              </a:rPr>
              <a:t/>
            </a:r>
            <a:br>
              <a:rPr lang="en-US" sz="1400" dirty="0">
                <a:solidFill>
                  <a:srgbClr val="106636"/>
                </a:solidFill>
                <a:cs typeface="Arial" charset="0"/>
              </a:rPr>
            </a:br>
            <a:endParaRPr lang="en-US" sz="1100" i="1" dirty="0">
              <a:solidFill>
                <a:srgbClr val="106636"/>
              </a:solidFill>
              <a:cs typeface="Arial" charset="0"/>
            </a:endParaRPr>
          </a:p>
        </p:txBody>
      </p:sp>
      <p:sp>
        <p:nvSpPr>
          <p:cNvPr id="8" name="Subtitle 2"/>
          <p:cNvSpPr txBox="1">
            <a:spLocks/>
          </p:cNvSpPr>
          <p:nvPr/>
        </p:nvSpPr>
        <p:spPr bwMode="auto">
          <a:xfrm>
            <a:off x="-1" y="3637463"/>
            <a:ext cx="91440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eaLnBrk="0" hangingPunct="0">
              <a:spcBef>
                <a:spcPct val="20000"/>
              </a:spcBef>
              <a:defRPr/>
            </a:pPr>
            <a:r>
              <a:rPr lang="en-US" b="1" noProof="0" dirty="0" smtClean="0">
                <a:solidFill>
                  <a:srgbClr val="106636"/>
                </a:solidFill>
                <a:latin typeface="Arial Narrow" panose="020B0606020202030204" pitchFamily="34" charset="0"/>
                <a:cs typeface="Arial" pitchFamily="34" charset="0"/>
              </a:rPr>
              <a:t>MPS Open Data Workshop Series: </a:t>
            </a:r>
          </a:p>
          <a:p>
            <a:pPr lvl="0" algn="ctr" eaLnBrk="0" hangingPunct="0">
              <a:spcBef>
                <a:spcPct val="20000"/>
              </a:spcBef>
              <a:defRPr/>
            </a:pPr>
            <a:r>
              <a:rPr lang="en-US" b="1" dirty="0" smtClean="0">
                <a:solidFill>
                  <a:srgbClr val="106636"/>
                </a:solidFill>
                <a:latin typeface="Arial Narrow" panose="020B0606020202030204" pitchFamily="34" charset="0"/>
              </a:rPr>
              <a:t>Gauging </a:t>
            </a:r>
            <a:r>
              <a:rPr lang="en-US" b="1" dirty="0">
                <a:solidFill>
                  <a:srgbClr val="106636"/>
                </a:solidFill>
                <a:latin typeface="Arial Narrow" panose="020B0606020202030204" pitchFamily="34" charset="0"/>
              </a:rPr>
              <a:t>the Impact of Requirements for Public Access to Data </a:t>
            </a:r>
            <a:endParaRPr lang="en-US" b="1" dirty="0" smtClean="0">
              <a:solidFill>
                <a:srgbClr val="106636"/>
              </a:solidFill>
              <a:latin typeface="Arial Narrow" panose="020B0606020202030204" pitchFamily="34" charset="0"/>
            </a:endParaRPr>
          </a:p>
          <a:p>
            <a:pPr lvl="0" algn="ctr" eaLnBrk="0" hangingPunct="0">
              <a:spcBef>
                <a:spcPct val="20000"/>
              </a:spcBef>
              <a:defRPr/>
            </a:pPr>
            <a:r>
              <a:rPr lang="en-US" noProof="0" dirty="0" smtClean="0">
                <a:solidFill>
                  <a:srgbClr val="106636"/>
                </a:solidFill>
                <a:latin typeface="Arial Narrow" pitchFamily="34" charset="0"/>
                <a:cs typeface="Arial" pitchFamily="34" charset="0"/>
              </a:rPr>
              <a:t>November 19, 2015</a:t>
            </a:r>
            <a:endParaRPr kumimoji="0" lang="en-US" b="0" i="0" u="none" strike="noStrike" kern="1200" cap="none" spc="0" normalizeH="0" baseline="0" noProof="0" dirty="0">
              <a:ln>
                <a:noFill/>
              </a:ln>
              <a:solidFill>
                <a:srgbClr val="106636"/>
              </a:solidFill>
              <a:effectLst/>
              <a:uLnTx/>
              <a:uFillTx/>
              <a:latin typeface="Arial Narrow" pitchFamily="34" charset="0"/>
              <a:cs typeface="Arial"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E35970C-66DA-42B4-8591-6E363A3B576E}" type="slidenum">
              <a:rPr lang="en-US" smtClean="0"/>
              <a:pPr>
                <a:defRPr/>
              </a:pPr>
              <a:t>10</a:t>
            </a:fld>
            <a:endParaRPr lang="en-US"/>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500" t="9375" r="12500" b="20313"/>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22548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startAt="4"/>
            </a:pPr>
            <a:r>
              <a:rPr lang="en-US" dirty="0"/>
              <a:t>DMPs must protect confidentiality, personal privacy, Personally Identifiable Information, and U.S. national, homeland, and economic security; recognize proprietary interests, business confidential information, and intellectual property rights; avoid significant negative impact on innovation and U.S. competitiveness; and otherwise be consistent with all applicable laws, regulations, agreement terms and conditions, and DOE orders and policies</a:t>
            </a:r>
            <a:r>
              <a:rPr lang="en-US" dirty="0" smtClean="0"/>
              <a:t>.</a:t>
            </a:r>
          </a:p>
          <a:p>
            <a:pPr marL="457200" indent="-457200">
              <a:buFont typeface="+mj-lt"/>
              <a:buAutoNum type="arabicPeriod" startAt="4"/>
            </a:pPr>
            <a:endParaRPr lang="en-US" dirty="0"/>
          </a:p>
          <a:p>
            <a:pPr marL="0" lvl="1" indent="0"/>
            <a:r>
              <a:rPr lang="en-US" sz="1600" dirty="0"/>
              <a:t>Additional requirements and review criteria for the DMP may be identified by the sponsoring </a:t>
            </a:r>
            <a:r>
              <a:rPr lang="en-US" sz="1600" dirty="0" smtClean="0"/>
              <a:t>research office, program, </a:t>
            </a:r>
            <a:r>
              <a:rPr lang="en-US" sz="1600" dirty="0"/>
              <a:t>sub-program, or in the solicitation.</a:t>
            </a:r>
          </a:p>
          <a:p>
            <a:pPr marL="0" indent="0">
              <a:buNone/>
            </a:pPr>
            <a:endParaRPr lang="en-US" dirty="0"/>
          </a:p>
        </p:txBody>
      </p:sp>
      <p:sp>
        <p:nvSpPr>
          <p:cNvPr id="3" name="Title 2"/>
          <p:cNvSpPr>
            <a:spLocks noGrp="1"/>
          </p:cNvSpPr>
          <p:nvPr>
            <p:ph type="title"/>
          </p:nvPr>
        </p:nvSpPr>
        <p:spPr/>
        <p:txBody>
          <a:bodyPr/>
          <a:lstStyle/>
          <a:p>
            <a:r>
              <a:rPr lang="en-US" dirty="0"/>
              <a:t>DOE Policy for Digital Research Data Management</a:t>
            </a:r>
          </a:p>
        </p:txBody>
      </p:sp>
      <p:sp>
        <p:nvSpPr>
          <p:cNvPr id="4" name="Slide Number Placeholder 3"/>
          <p:cNvSpPr>
            <a:spLocks noGrp="1"/>
          </p:cNvSpPr>
          <p:nvPr>
            <p:ph type="sldNum" sz="quarter" idx="10"/>
          </p:nvPr>
        </p:nvSpPr>
        <p:spPr>
          <a:xfrm>
            <a:off x="8593183" y="6375309"/>
            <a:ext cx="381000" cy="365125"/>
          </a:xfrm>
        </p:spPr>
        <p:txBody>
          <a:bodyPr/>
          <a:lstStyle/>
          <a:p>
            <a:pPr>
              <a:defRPr/>
            </a:pPr>
            <a:fld id="{0E35970C-66DA-42B4-8591-6E363A3B576E}" type="slidenum">
              <a:rPr lang="en-US" smtClean="0"/>
              <a:pPr>
                <a:defRPr/>
              </a:pPr>
              <a:t>11</a:t>
            </a:fld>
            <a:endParaRPr lang="en-US" dirty="0"/>
          </a:p>
        </p:txBody>
      </p:sp>
    </p:spTree>
    <p:extLst>
      <p:ext uri="{BB962C8B-B14F-4D97-AF65-F5344CB8AC3E}">
        <p14:creationId xmlns:p14="http://schemas.microsoft.com/office/powerpoint/2010/main" val="23286742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Suggested Elements for a Data Management Plan</a:t>
            </a:r>
            <a:endParaRPr lang="en-US" dirty="0"/>
          </a:p>
        </p:txBody>
      </p:sp>
      <p:sp>
        <p:nvSpPr>
          <p:cNvPr id="4" name="Slide Number Placeholder 3"/>
          <p:cNvSpPr>
            <a:spLocks noGrp="1"/>
          </p:cNvSpPr>
          <p:nvPr>
            <p:ph type="sldNum" sz="quarter" idx="10"/>
          </p:nvPr>
        </p:nvSpPr>
        <p:spPr/>
        <p:txBody>
          <a:bodyPr/>
          <a:lstStyle/>
          <a:p>
            <a:pPr>
              <a:defRPr/>
            </a:pPr>
            <a:fld id="{0E35970C-66DA-42B4-8591-6E363A3B576E}" type="slidenum">
              <a:rPr lang="en-US" smtClean="0"/>
              <a:pPr>
                <a:defRPr/>
              </a:pPr>
              <a:t>12</a:t>
            </a:fld>
            <a:endParaRPr lang="en-US"/>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343" t="9374" r="12813" b="27735"/>
          <a:stretch/>
        </p:blipFill>
        <p:spPr bwMode="auto">
          <a:xfrm>
            <a:off x="0" y="723900"/>
            <a:ext cx="9124950" cy="613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701528" y="4133122"/>
            <a:ext cx="3313792" cy="1477328"/>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marL="285750" indent="-285750">
              <a:buFont typeface="Arial" pitchFamily="34" charset="0"/>
              <a:buChar char="•"/>
            </a:pPr>
            <a:r>
              <a:rPr lang="en-US" dirty="0" smtClean="0">
                <a:latin typeface="Arial Rounded MT Bold" pitchFamily="34" charset="0"/>
              </a:rPr>
              <a:t>Data Types and Sources</a:t>
            </a:r>
          </a:p>
          <a:p>
            <a:pPr marL="285750" indent="-285750">
              <a:buFont typeface="Arial" pitchFamily="34" charset="0"/>
              <a:buChar char="•"/>
            </a:pPr>
            <a:r>
              <a:rPr lang="en-US" dirty="0" smtClean="0">
                <a:latin typeface="Arial Rounded MT Bold" pitchFamily="34" charset="0"/>
              </a:rPr>
              <a:t>Content and Format</a:t>
            </a:r>
          </a:p>
          <a:p>
            <a:pPr marL="285750" indent="-285750">
              <a:buFont typeface="Arial" pitchFamily="34" charset="0"/>
              <a:buChar char="•"/>
            </a:pPr>
            <a:r>
              <a:rPr lang="en-US" dirty="0" smtClean="0">
                <a:latin typeface="Arial Rounded MT Bold" pitchFamily="34" charset="0"/>
              </a:rPr>
              <a:t>Sharing and Preservation</a:t>
            </a:r>
          </a:p>
          <a:p>
            <a:pPr marL="285750" indent="-285750">
              <a:buFont typeface="Arial" pitchFamily="34" charset="0"/>
              <a:buChar char="•"/>
            </a:pPr>
            <a:r>
              <a:rPr lang="en-US" dirty="0" smtClean="0">
                <a:latin typeface="Arial Rounded MT Bold" pitchFamily="34" charset="0"/>
              </a:rPr>
              <a:t>Protection</a:t>
            </a:r>
          </a:p>
          <a:p>
            <a:pPr marL="285750" indent="-285750">
              <a:buFont typeface="Arial" pitchFamily="34" charset="0"/>
              <a:buChar char="•"/>
            </a:pPr>
            <a:r>
              <a:rPr lang="en-US" dirty="0" smtClean="0">
                <a:latin typeface="Arial Rounded MT Bold" pitchFamily="34" charset="0"/>
              </a:rPr>
              <a:t>Rationale</a:t>
            </a:r>
            <a:endParaRPr lang="en-US" dirty="0">
              <a:latin typeface="Arial Rounded MT Bold" pitchFamily="34" charset="0"/>
            </a:endParaRPr>
          </a:p>
        </p:txBody>
      </p:sp>
    </p:spTree>
    <p:extLst>
      <p:ext uri="{BB962C8B-B14F-4D97-AF65-F5344CB8AC3E}">
        <p14:creationId xmlns:p14="http://schemas.microsoft.com/office/powerpoint/2010/main" val="33458889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800" b="1" u="sng" dirty="0"/>
              <a:t>Digital Research Data</a:t>
            </a:r>
            <a:r>
              <a:rPr lang="en-US" sz="1800" b="1" u="sng" dirty="0" smtClean="0"/>
              <a:t>:</a:t>
            </a:r>
            <a:r>
              <a:rPr lang="en-US" sz="1600" b="1" dirty="0" smtClean="0"/>
              <a:t/>
            </a:r>
            <a:br>
              <a:rPr lang="en-US" sz="1600" b="1" dirty="0" smtClean="0"/>
            </a:br>
            <a:r>
              <a:rPr lang="en-US" sz="1600" dirty="0" smtClean="0"/>
              <a:t>The </a:t>
            </a:r>
            <a:r>
              <a:rPr lang="en-US" sz="1600" dirty="0"/>
              <a:t>term </a:t>
            </a:r>
            <a:r>
              <a:rPr lang="en-US" sz="1600" i="1" dirty="0"/>
              <a:t>digital data</a:t>
            </a:r>
            <a:r>
              <a:rPr lang="en-US" sz="1600" dirty="0"/>
              <a:t> encompasses a wide variety of information stored in digital form including: experimental, observational, and simulation data; codes, </a:t>
            </a:r>
            <a:r>
              <a:rPr lang="en-US" sz="1600" dirty="0" smtClean="0"/>
              <a:t>software </a:t>
            </a:r>
            <a:r>
              <a:rPr lang="en-US" sz="1600" dirty="0"/>
              <a:t>and algorithms; text; numeric information; images; video; audio; and associated metadata. It also encompasses information in a variety of different forms including raw, processed, and analyzed data, </a:t>
            </a:r>
            <a:r>
              <a:rPr lang="en-US" sz="1600" dirty="0" smtClean="0"/>
              <a:t>published </a:t>
            </a:r>
            <a:r>
              <a:rPr lang="en-US" sz="1600" dirty="0"/>
              <a:t>and archived data</a:t>
            </a:r>
            <a:r>
              <a:rPr lang="en-US" sz="1600" dirty="0" smtClean="0"/>
              <a:t>.</a:t>
            </a:r>
            <a:br>
              <a:rPr lang="en-US" sz="1600" dirty="0" smtClean="0"/>
            </a:br>
            <a:endParaRPr lang="en-US" sz="1600" dirty="0"/>
          </a:p>
          <a:p>
            <a:pPr marL="0" indent="0">
              <a:buNone/>
            </a:pPr>
            <a:r>
              <a:rPr lang="en-US" sz="1600" dirty="0"/>
              <a:t>This statement focuses on </a:t>
            </a:r>
            <a:r>
              <a:rPr lang="en-US" sz="1600" i="1" dirty="0"/>
              <a:t>digital research data, </a:t>
            </a:r>
            <a:r>
              <a:rPr lang="en-US" sz="1600" dirty="0"/>
              <a:t>which are </a:t>
            </a:r>
            <a:r>
              <a:rPr lang="en-US" sz="1600" i="1" dirty="0"/>
              <a:t>research data</a:t>
            </a:r>
            <a:r>
              <a:rPr lang="en-US" sz="1600" dirty="0"/>
              <a:t> that can be stored digitally and accessed electronically. OMB Circular A110 defines </a:t>
            </a:r>
            <a:r>
              <a:rPr lang="en-US" sz="1600" i="1" dirty="0"/>
              <a:t>research data </a:t>
            </a:r>
            <a:r>
              <a:rPr lang="en-US" sz="1600" dirty="0"/>
              <a:t>as follows:</a:t>
            </a:r>
          </a:p>
          <a:p>
            <a:pPr marL="400050" lvl="1" indent="0"/>
            <a:r>
              <a:rPr lang="en-US" sz="1400" dirty="0"/>
              <a:t>“Research data is defined as the recorded factual material commonly accepted in the scientific community as necessary to validate research findings, but not any of the following: preliminary analyses, drafts of scientific papers, plans for future research, peer reviews, or communications with colleagues. This 'recorded' material excludes physical objects (e.g., laboratory samples). Research data also do not include:</a:t>
            </a:r>
          </a:p>
          <a:p>
            <a:pPr marL="400050" lvl="1" indent="0"/>
            <a:r>
              <a:rPr lang="en-US" sz="1400" dirty="0"/>
              <a:t>(A) Trade secrets, commercial information, materials necessary to be held confidential by a researcher until they are published, or similar information which is protected under law; and </a:t>
            </a:r>
          </a:p>
          <a:p>
            <a:pPr marL="400050" lvl="1" indent="0"/>
            <a:r>
              <a:rPr lang="en-US" sz="1400" dirty="0"/>
              <a:t>(B) Personnel and medical information and similar information the disclosure of which would constitute a clearly unwarranted invasion of personal privacy, such as information that could be used to identify a particular person in a research study.” </a:t>
            </a:r>
          </a:p>
          <a:p>
            <a:endParaRPr lang="en-US" sz="1600" dirty="0"/>
          </a:p>
        </p:txBody>
      </p:sp>
      <p:sp>
        <p:nvSpPr>
          <p:cNvPr id="3" name="Title 2"/>
          <p:cNvSpPr>
            <a:spLocks noGrp="1"/>
          </p:cNvSpPr>
          <p:nvPr>
            <p:ph type="title"/>
          </p:nvPr>
        </p:nvSpPr>
        <p:spPr/>
        <p:txBody>
          <a:bodyPr/>
          <a:lstStyle/>
          <a:p>
            <a:r>
              <a:rPr lang="en-US" dirty="0" smtClean="0"/>
              <a:t>Definitions</a:t>
            </a:r>
            <a:endParaRPr lang="en-US" dirty="0"/>
          </a:p>
        </p:txBody>
      </p:sp>
      <p:sp>
        <p:nvSpPr>
          <p:cNvPr id="4" name="Slide Number Placeholder 3"/>
          <p:cNvSpPr>
            <a:spLocks noGrp="1"/>
          </p:cNvSpPr>
          <p:nvPr>
            <p:ph type="sldNum" sz="quarter" idx="10"/>
          </p:nvPr>
        </p:nvSpPr>
        <p:spPr>
          <a:xfrm>
            <a:off x="8553995" y="6375309"/>
            <a:ext cx="381000" cy="365125"/>
          </a:xfrm>
        </p:spPr>
        <p:txBody>
          <a:bodyPr/>
          <a:lstStyle/>
          <a:p>
            <a:pPr>
              <a:defRPr/>
            </a:pPr>
            <a:fld id="{0E35970C-66DA-42B4-8591-6E363A3B576E}" type="slidenum">
              <a:rPr lang="en-US" smtClean="0"/>
              <a:pPr>
                <a:defRPr/>
              </a:pPr>
              <a:t>13</a:t>
            </a:fld>
            <a:endParaRPr lang="en-US" dirty="0"/>
          </a:p>
        </p:txBody>
      </p:sp>
    </p:spTree>
    <p:extLst>
      <p:ext uri="{BB962C8B-B14F-4D97-AF65-F5344CB8AC3E}">
        <p14:creationId xmlns:p14="http://schemas.microsoft.com/office/powerpoint/2010/main" val="8597293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DMP Requirements</a:t>
            </a:r>
            <a:endParaRPr lang="en-US" dirty="0"/>
          </a:p>
        </p:txBody>
      </p:sp>
      <p:sp>
        <p:nvSpPr>
          <p:cNvPr id="3" name="Content Placeholder 2"/>
          <p:cNvSpPr>
            <a:spLocks noGrp="1"/>
          </p:cNvSpPr>
          <p:nvPr>
            <p:ph idx="1"/>
          </p:nvPr>
        </p:nvSpPr>
        <p:spPr>
          <a:xfrm>
            <a:off x="4417988" y="3989802"/>
            <a:ext cx="8410575" cy="5259388"/>
          </a:xfrm>
        </p:spPr>
        <p:txBody>
          <a:bodyPr/>
          <a:lstStyle/>
          <a:p>
            <a:pPr marL="0" indent="0">
              <a:buNone/>
            </a:pPr>
            <a:r>
              <a:rPr lang="en-US" dirty="0" smtClean="0"/>
              <a:t> </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87C98B-FF9C-4CD8-B9A8-180A25756240}" type="slidenum">
              <a:rPr lang="en-US" smtClean="0"/>
              <a:pPr/>
              <a:t>14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69343481"/>
              </p:ext>
            </p:extLst>
          </p:nvPr>
        </p:nvGraphicFramePr>
        <p:xfrm>
          <a:off x="338180" y="1712685"/>
          <a:ext cx="8480700" cy="3354681"/>
        </p:xfrm>
        <a:graphic>
          <a:graphicData uri="http://schemas.openxmlformats.org/drawingml/2006/table">
            <a:tbl>
              <a:tblPr firstRow="1" bandRow="1">
                <a:tableStyleId>{5C22544A-7EE6-4342-B048-85BDC9FD1C3A}</a:tableStyleId>
              </a:tblPr>
              <a:tblGrid>
                <a:gridCol w="4240350"/>
                <a:gridCol w="4240350"/>
              </a:tblGrid>
              <a:tr h="7234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DOE Policy for Digital Research Data Management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SC Statement on Digital Data Management</a:t>
                      </a:r>
                    </a:p>
                  </a:txBody>
                  <a:tcPr anchor="ctr"/>
                </a:tc>
              </a:tr>
              <a:tr h="7338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DMPs may be required as part of research proposal or later in the award process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DMPs required as part of research proposals</a:t>
                      </a:r>
                    </a:p>
                  </a:txBody>
                  <a:tcPr anchor="ctr"/>
                </a:tc>
              </a:tr>
              <a:tr h="4191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DMP requirements come into effect Oct 1,</a:t>
                      </a:r>
                      <a:r>
                        <a:rPr lang="en-US" baseline="0" dirty="0" smtClean="0"/>
                        <a:t> 2015</a:t>
                      </a:r>
                      <a:endParaRPr lang="en-US" dirty="0" smtClean="0"/>
                    </a:p>
                  </a:txBody>
                  <a:tcPr anchor="ctr"/>
                </a:tc>
                <a:tc>
                  <a:txBody>
                    <a:bodyPr/>
                    <a:lstStyle/>
                    <a:p>
                      <a:r>
                        <a:rPr lang="en-US" dirty="0" smtClean="0"/>
                        <a:t>DMP requirements came into effect</a:t>
                      </a:r>
                      <a:r>
                        <a:rPr lang="en-US" baseline="0" dirty="0" smtClean="0"/>
                        <a:t> Oct 1, 2014</a:t>
                      </a:r>
                      <a:endParaRPr lang="en-US" dirty="0"/>
                    </a:p>
                  </a:txBody>
                  <a:tcPr anchor="ctr"/>
                </a:tc>
              </a:tr>
              <a:tr h="419122">
                <a:tc gridSpan="2">
                  <a:txBody>
                    <a:bodyPr/>
                    <a:lstStyle/>
                    <a:p>
                      <a:pPr algn="ctr"/>
                      <a:r>
                        <a:rPr lang="en-US" dirty="0" smtClean="0"/>
                        <a:t>Common principles</a:t>
                      </a:r>
                      <a:r>
                        <a:rPr lang="en-US" baseline="0" dirty="0" smtClean="0"/>
                        <a:t> and </a:t>
                      </a:r>
                      <a:r>
                        <a:rPr lang="en-US" dirty="0" smtClean="0"/>
                        <a:t>requirements for DMPs for</a:t>
                      </a:r>
                      <a:r>
                        <a:rPr lang="en-US" baseline="0" dirty="0" smtClean="0"/>
                        <a:t> all DOE offices</a:t>
                      </a:r>
                      <a:endParaRPr lang="en-US" dirty="0"/>
                    </a:p>
                  </a:txBody>
                  <a:tcPr anchor="ctr"/>
                </a:tc>
                <a:tc hMerge="1">
                  <a:txBody>
                    <a:bodyPr/>
                    <a:lstStyle/>
                    <a:p>
                      <a:pPr algn="ctr"/>
                      <a:endParaRPr lang="en-US" dirty="0"/>
                    </a:p>
                  </a:txBody>
                  <a:tcPr anchor="ctr"/>
                </a:tc>
              </a:tr>
              <a:tr h="419122">
                <a:tc gridSpan="2">
                  <a:txBody>
                    <a:bodyPr/>
                    <a:lstStyle/>
                    <a:p>
                      <a:pPr algn="ctr"/>
                      <a:r>
                        <a:rPr lang="en-US" dirty="0" smtClean="0"/>
                        <a:t>Common “Suggested Elements” for DMPs for all DOE offices</a:t>
                      </a:r>
                      <a:endParaRPr lang="en-US" dirty="0"/>
                    </a:p>
                  </a:txBody>
                  <a:tcPr anchor="ctr"/>
                </a:tc>
                <a:tc hMerge="1">
                  <a:txBody>
                    <a:bodyPr/>
                    <a:lstStyle/>
                    <a:p>
                      <a:pPr algn="ctr"/>
                      <a:endParaRPr lang="en-US" dirty="0"/>
                    </a:p>
                  </a:txBody>
                  <a:tcPr anchor="ctr"/>
                </a:tc>
              </a:tr>
              <a:tr h="419122">
                <a:tc gridSpan="2">
                  <a:txBody>
                    <a:bodyPr/>
                    <a:lstStyle/>
                    <a:p>
                      <a:pPr algn="ctr"/>
                      <a:r>
                        <a:rPr lang="en-US" dirty="0" smtClean="0"/>
                        <a:t>Common</a:t>
                      </a:r>
                      <a:r>
                        <a:rPr lang="en-US" baseline="0" dirty="0" smtClean="0"/>
                        <a:t> definitions for all DOE offices</a:t>
                      </a:r>
                      <a:endParaRPr lang="en-US" dirty="0"/>
                    </a:p>
                  </a:txBody>
                  <a:tcPr anchor="ctr"/>
                </a:tc>
                <a:tc hMerge="1">
                  <a:txBody>
                    <a:bodyPr/>
                    <a:lstStyle/>
                    <a:p>
                      <a:pPr algn="ctr"/>
                      <a:endParaRPr lang="en-US" dirty="0"/>
                    </a:p>
                  </a:txBody>
                  <a:tcPr anchor="ctr"/>
                </a:tc>
              </a:tr>
            </a:tbl>
          </a:graphicData>
        </a:graphic>
      </p:graphicFrame>
    </p:spTree>
    <p:extLst>
      <p:ext uri="{BB962C8B-B14F-4D97-AF65-F5344CB8AC3E}">
        <p14:creationId xmlns:p14="http://schemas.microsoft.com/office/powerpoint/2010/main" val="277004406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ID Service</a:t>
            </a:r>
            <a:br>
              <a:rPr lang="en-US" dirty="0"/>
            </a:br>
            <a:r>
              <a:rPr lang="en-US" sz="1200" dirty="0">
                <a:hlinkClick r:id="rId3"/>
              </a:rPr>
              <a:t>https://</a:t>
            </a:r>
            <a:r>
              <a:rPr lang="en-US" sz="1200" dirty="0" smtClean="0">
                <a:hlinkClick r:id="rId3"/>
              </a:rPr>
              <a:t>www.osti.gov/elink/aboutDataIDService.jsp</a:t>
            </a:r>
            <a:r>
              <a:rPr lang="en-US" sz="1200" dirty="0" smtClean="0"/>
              <a:t> </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87C98B-FF9C-4CD8-B9A8-180A25756240}" type="slidenum">
              <a:rPr lang="en-US" smtClean="0"/>
              <a:pPr/>
              <a:t>15</a:t>
            </a:fld>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732" y="871388"/>
            <a:ext cx="8942962" cy="42509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116733" y="5428034"/>
            <a:ext cx="8942962" cy="369332"/>
          </a:xfrm>
          <a:prstGeom prst="rect">
            <a:avLst/>
          </a:prstGeom>
          <a:noFill/>
        </p:spPr>
        <p:txBody>
          <a:bodyPr wrap="square" rtlCol="0">
            <a:spAutoFit/>
          </a:bodyPr>
          <a:lstStyle/>
          <a:p>
            <a:pPr algn="ctr"/>
            <a:r>
              <a:rPr lang="en-US" dirty="0" smtClean="0"/>
              <a:t>Provided through DOE’s Office of Scientific and Technical Information (</a:t>
            </a:r>
            <a:r>
              <a:rPr lang="en-US" dirty="0" smtClean="0">
                <a:hlinkClick r:id="rId5"/>
              </a:rPr>
              <a:t>OSTI</a:t>
            </a:r>
            <a:r>
              <a:rPr lang="en-US" dirty="0" smtClean="0"/>
              <a:t>)</a:t>
            </a:r>
            <a:endParaRPr lang="en-US" dirty="0"/>
          </a:p>
        </p:txBody>
      </p:sp>
    </p:spTree>
    <p:extLst>
      <p:ext uri="{BB962C8B-B14F-4D97-AF65-F5344CB8AC3E}">
        <p14:creationId xmlns:p14="http://schemas.microsoft.com/office/powerpoint/2010/main" val="32378219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4" y="2305760"/>
            <a:ext cx="9144000" cy="1143000"/>
          </a:xfrm>
        </p:spPr>
        <p:txBody>
          <a:bodyPr/>
          <a:lstStyle/>
          <a:p>
            <a:r>
              <a:rPr lang="en-US" dirty="0" smtClean="0"/>
              <a:t>Questions?</a:t>
            </a:r>
            <a:endParaRPr lang="en-US" dirty="0"/>
          </a:p>
        </p:txBody>
      </p:sp>
      <p:sp>
        <p:nvSpPr>
          <p:cNvPr id="3" name="Content Placeholder 2"/>
          <p:cNvSpPr>
            <a:spLocks noGrp="1"/>
          </p:cNvSpPr>
          <p:nvPr>
            <p:ph idx="1"/>
          </p:nvPr>
        </p:nvSpPr>
        <p:spPr>
          <a:xfrm>
            <a:off x="4417988" y="3989802"/>
            <a:ext cx="8410575" cy="5259388"/>
          </a:xfrm>
        </p:spPr>
        <p:txBody>
          <a:bodyPr/>
          <a:lstStyle/>
          <a:p>
            <a:pPr marL="0" indent="0">
              <a:buNone/>
            </a:pPr>
            <a:r>
              <a:rPr lang="en-US" dirty="0" smtClean="0"/>
              <a:t> </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87C98B-FF9C-4CD8-B9A8-180A25756240}" type="slidenum">
              <a:rPr lang="en-US" smtClean="0"/>
              <a:pPr/>
              <a:t>16</a:t>
            </a:fld>
            <a:endParaRPr lang="en-US" dirty="0"/>
          </a:p>
        </p:txBody>
      </p:sp>
    </p:spTree>
    <p:extLst>
      <p:ext uri="{BB962C8B-B14F-4D97-AF65-F5344CB8AC3E}">
        <p14:creationId xmlns:p14="http://schemas.microsoft.com/office/powerpoint/2010/main" val="399983251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3265" y="866775"/>
            <a:ext cx="8410575" cy="5259388"/>
          </a:xfrm>
        </p:spPr>
        <p:txBody>
          <a:bodyPr/>
          <a:lstStyle/>
          <a:p>
            <a:r>
              <a:rPr lang="en-US" sz="1800" b="1" dirty="0" smtClean="0"/>
              <a:t>COMPETES 2010 “Interagency Public Access Committee”</a:t>
            </a:r>
            <a:r>
              <a:rPr lang="en-US" sz="1800" dirty="0" smtClean="0"/>
              <a:t/>
            </a:r>
            <a:br>
              <a:rPr lang="en-US" sz="1800" dirty="0" smtClean="0"/>
            </a:br>
            <a:endParaRPr lang="en-US" sz="1800" dirty="0" smtClean="0"/>
          </a:p>
          <a:p>
            <a:r>
              <a:rPr lang="en-US" sz="1800" dirty="0" smtClean="0"/>
              <a:t>Office of Science Working Group on Digital Data</a:t>
            </a:r>
            <a:br>
              <a:rPr lang="en-US" sz="1800" dirty="0" smtClean="0"/>
            </a:br>
            <a:endParaRPr lang="en-US" sz="1800" dirty="0" smtClean="0"/>
          </a:p>
          <a:p>
            <a:r>
              <a:rPr lang="en-US" sz="1800" dirty="0" smtClean="0"/>
              <a:t>Office of Science FACA Reports (2011)</a:t>
            </a:r>
            <a:br>
              <a:rPr lang="en-US" sz="1800" dirty="0" smtClean="0"/>
            </a:br>
            <a:r>
              <a:rPr lang="en-US" sz="1800" dirty="0" smtClean="0"/>
              <a:t>		</a:t>
            </a:r>
          </a:p>
          <a:p>
            <a:r>
              <a:rPr lang="en-US" sz="1800" dirty="0"/>
              <a:t>OSTP Request for Information (2012</a:t>
            </a:r>
            <a:r>
              <a:rPr lang="en-US" sz="1800" dirty="0" smtClean="0"/>
              <a:t>)</a:t>
            </a:r>
            <a:br>
              <a:rPr lang="en-US" sz="1800" dirty="0" smtClean="0"/>
            </a:br>
            <a:endParaRPr lang="en-US" sz="1800" dirty="0" smtClean="0"/>
          </a:p>
          <a:p>
            <a:r>
              <a:rPr lang="en-US" sz="1800" dirty="0" smtClean="0"/>
              <a:t>Office of Science User Facility Input (2013)</a:t>
            </a:r>
            <a:br>
              <a:rPr lang="en-US" sz="1800" dirty="0" smtClean="0"/>
            </a:br>
            <a:endParaRPr lang="en-US" sz="1800" dirty="0" smtClean="0"/>
          </a:p>
          <a:p>
            <a:r>
              <a:rPr lang="en-US" sz="1800" b="1" dirty="0" smtClean="0"/>
              <a:t>OSTP Memo “Increasing Access to the Results of Federally Funded Scientific Research” (</a:t>
            </a:r>
            <a:r>
              <a:rPr lang="en-US" sz="1800" b="1" dirty="0"/>
              <a:t>Feb., </a:t>
            </a:r>
            <a:r>
              <a:rPr lang="en-US" sz="1800" b="1" dirty="0" smtClean="0"/>
              <a:t>2013)</a:t>
            </a:r>
            <a:br>
              <a:rPr lang="en-US" sz="1800" b="1" dirty="0" smtClean="0"/>
            </a:br>
            <a:endParaRPr lang="en-US" sz="1800" b="1" dirty="0" smtClean="0"/>
          </a:p>
          <a:p>
            <a:r>
              <a:rPr lang="en-US" sz="1800" b="1" dirty="0" smtClean="0"/>
              <a:t>DOE Public Access Plan and </a:t>
            </a:r>
            <a:br>
              <a:rPr lang="en-US" sz="1800" b="1" dirty="0" smtClean="0"/>
            </a:br>
            <a:r>
              <a:rPr lang="en-US" sz="1800" b="1" dirty="0" smtClean="0"/>
              <a:t>Office </a:t>
            </a:r>
            <a:r>
              <a:rPr lang="en-US" sz="1800" b="1" dirty="0"/>
              <a:t>of Science Statement on Digital Data Management </a:t>
            </a:r>
            <a:r>
              <a:rPr lang="en-US" sz="1800" b="1" dirty="0" smtClean="0"/>
              <a:t>(July, 2014)</a:t>
            </a:r>
          </a:p>
          <a:p>
            <a:endParaRPr lang="en-US" sz="1800" b="1" dirty="0" smtClean="0"/>
          </a:p>
          <a:p>
            <a:r>
              <a:rPr lang="en-US" sz="1800" b="1" dirty="0" smtClean="0"/>
              <a:t>DOE Policy for Digital Research Data Management (Sept, 2015)</a:t>
            </a:r>
            <a:endParaRPr lang="en-US" sz="1800" b="1" dirty="0"/>
          </a:p>
          <a:p>
            <a:endParaRPr lang="en-US" sz="1800" dirty="0"/>
          </a:p>
        </p:txBody>
      </p:sp>
      <p:sp>
        <p:nvSpPr>
          <p:cNvPr id="3" name="Title 2"/>
          <p:cNvSpPr>
            <a:spLocks noGrp="1"/>
          </p:cNvSpPr>
          <p:nvPr>
            <p:ph type="title"/>
          </p:nvPr>
        </p:nvSpPr>
        <p:spPr/>
        <p:txBody>
          <a:bodyPr/>
          <a:lstStyle/>
          <a:p>
            <a:r>
              <a:rPr lang="en-US" dirty="0" smtClean="0"/>
              <a:t>Brief History – Data</a:t>
            </a:r>
            <a:endParaRPr lang="en-US" dirty="0"/>
          </a:p>
        </p:txBody>
      </p:sp>
      <p:sp>
        <p:nvSpPr>
          <p:cNvPr id="4" name="Slide Number Placeholder 3"/>
          <p:cNvSpPr>
            <a:spLocks noGrp="1"/>
          </p:cNvSpPr>
          <p:nvPr>
            <p:ph type="sldNum" sz="quarter" idx="10"/>
          </p:nvPr>
        </p:nvSpPr>
        <p:spPr/>
        <p:txBody>
          <a:bodyPr/>
          <a:lstStyle/>
          <a:p>
            <a:pPr>
              <a:defRPr/>
            </a:pPr>
            <a:fld id="{0E35970C-66DA-42B4-8591-6E363A3B576E}" type="slidenum">
              <a:rPr lang="en-US" smtClean="0"/>
              <a:pPr>
                <a:defRPr/>
              </a:pPr>
              <a:t>2</a:t>
            </a:fld>
            <a:endParaRPr lang="en-US"/>
          </a:p>
        </p:txBody>
      </p:sp>
      <p:sp>
        <p:nvSpPr>
          <p:cNvPr id="6" name="Cloud 5"/>
          <p:cNvSpPr/>
          <p:nvPr/>
        </p:nvSpPr>
        <p:spPr>
          <a:xfrm>
            <a:off x="5072211" y="1619184"/>
            <a:ext cx="2824127" cy="147428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Management Policies of other Agencies</a:t>
            </a:r>
            <a:endParaRPr lang="en-US" dirty="0"/>
          </a:p>
        </p:txBody>
      </p:sp>
      <p:sp>
        <p:nvSpPr>
          <p:cNvPr id="7" name="Cloud 6"/>
          <p:cNvSpPr/>
          <p:nvPr/>
        </p:nvSpPr>
        <p:spPr>
          <a:xfrm>
            <a:off x="7024952" y="2083203"/>
            <a:ext cx="1945115" cy="160606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Global Policy Context</a:t>
            </a:r>
            <a:endParaRPr lang="en-US" dirty="0"/>
          </a:p>
        </p:txBody>
      </p:sp>
    </p:spTree>
    <p:extLst>
      <p:ext uri="{BB962C8B-B14F-4D97-AF65-F5344CB8AC3E}">
        <p14:creationId xmlns:p14="http://schemas.microsoft.com/office/powerpoint/2010/main" val="19246112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DOE-wide </a:t>
            </a:r>
            <a:r>
              <a:rPr lang="en-US" i="1" dirty="0" smtClean="0"/>
              <a:t>tiered</a:t>
            </a:r>
            <a:r>
              <a:rPr lang="en-US" dirty="0" smtClean="0"/>
              <a:t> policy</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87C98B-FF9C-4CD8-B9A8-180A25756240}" type="slidenum">
              <a:rPr lang="en-US" smtClean="0"/>
              <a:pPr/>
              <a:t>3</a:t>
            </a:fld>
            <a:endParaRPr lang="en-US" dirty="0"/>
          </a:p>
        </p:txBody>
      </p:sp>
      <p:sp>
        <p:nvSpPr>
          <p:cNvPr id="7" name="Rounded Rectangle 6"/>
          <p:cNvSpPr/>
          <p:nvPr/>
        </p:nvSpPr>
        <p:spPr>
          <a:xfrm>
            <a:off x="238539" y="4323522"/>
            <a:ext cx="4969565" cy="1351721"/>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p:cNvGraphicFramePr/>
          <p:nvPr>
            <p:extLst>
              <p:ext uri="{D42A27DB-BD31-4B8C-83A1-F6EECF244321}">
                <p14:modId xmlns:p14="http://schemas.microsoft.com/office/powerpoint/2010/main" val="4027285316"/>
              </p:ext>
            </p:extLst>
          </p:nvPr>
        </p:nvGraphicFramePr>
        <p:xfrm>
          <a:off x="304801" y="914401"/>
          <a:ext cx="7348330" cy="4502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ular Callout 7"/>
          <p:cNvSpPr/>
          <p:nvPr/>
        </p:nvSpPr>
        <p:spPr>
          <a:xfrm>
            <a:off x="5575853" y="5496338"/>
            <a:ext cx="2216426" cy="993914"/>
          </a:xfrm>
          <a:prstGeom prst="wedgeRectCallout">
            <a:avLst>
              <a:gd name="adj1" fmla="val -83165"/>
              <a:gd name="adj2" fmla="val -68500"/>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Some sub-office programs may have additional guidance and requirements online.</a:t>
            </a:r>
            <a:endParaRPr lang="en-US" sz="1600" dirty="0">
              <a:solidFill>
                <a:schemeClr val="tx1"/>
              </a:solidFill>
            </a:endParaRPr>
          </a:p>
        </p:txBody>
      </p:sp>
      <p:sp>
        <p:nvSpPr>
          <p:cNvPr id="9" name="Rectangular Callout 8"/>
          <p:cNvSpPr/>
          <p:nvPr/>
        </p:nvSpPr>
        <p:spPr>
          <a:xfrm>
            <a:off x="6052930" y="4045226"/>
            <a:ext cx="3021495" cy="1232452"/>
          </a:xfrm>
          <a:prstGeom prst="wedgeRectCallout">
            <a:avLst>
              <a:gd name="adj1" fmla="val -36658"/>
              <a:gd name="adj2" fmla="val -69560"/>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All sponsoring research offices are implementing DMP requirements by Oct 1, 2015.  Some may have additional guidance and requirements online.</a:t>
            </a:r>
            <a:endParaRPr lang="en-US" sz="1600" dirty="0">
              <a:solidFill>
                <a:schemeClr val="tx1"/>
              </a:solidFill>
            </a:endParaRPr>
          </a:p>
        </p:txBody>
      </p:sp>
    </p:spTree>
    <p:extLst>
      <p:ext uri="{BB962C8B-B14F-4D97-AF65-F5344CB8AC3E}">
        <p14:creationId xmlns:p14="http://schemas.microsoft.com/office/powerpoint/2010/main" val="22122241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 Policy for Digital Research Data Management</a:t>
            </a:r>
            <a:br>
              <a:rPr lang="en-US" dirty="0" smtClean="0"/>
            </a:br>
            <a:r>
              <a:rPr lang="en-US" sz="1400" u="sng" dirty="0">
                <a:hlinkClick r:id="rId3"/>
              </a:rPr>
              <a:t>http://www.energy.gov/datamanagement</a:t>
            </a:r>
            <a:r>
              <a:rPr lang="en-US" sz="1400" u="sng" dirty="0" smtClean="0">
                <a:hlinkClick r:id="rId3"/>
              </a:rPr>
              <a:t>/</a:t>
            </a:r>
            <a:r>
              <a:rPr lang="en-US" sz="1400" u="sng" dirty="0" smtClean="0"/>
              <a:t> </a:t>
            </a:r>
            <a:endParaRPr lang="en-US" sz="1400"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87C98B-FF9C-4CD8-B9A8-180A25756240}" type="slidenum">
              <a:rPr lang="en-US" smtClean="0"/>
              <a:pPr/>
              <a:t>4</a:t>
            </a:fld>
            <a:endParaRPr lang="en-US" dirty="0"/>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2187" t="8985" r="13125" b="29191"/>
          <a:stretch/>
        </p:blipFill>
        <p:spPr bwMode="auto">
          <a:xfrm>
            <a:off x="0" y="802651"/>
            <a:ext cx="9144000" cy="6055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510408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1800" b="1" u="sng" dirty="0" smtClean="0"/>
              <a:t>Principles</a:t>
            </a:r>
            <a:r>
              <a:rPr lang="en-US" sz="1800" dirty="0" smtClean="0"/>
              <a:t/>
            </a:r>
            <a:br>
              <a:rPr lang="en-US" sz="1800" dirty="0" smtClean="0"/>
            </a:br>
            <a:endParaRPr lang="en-US" sz="1800" dirty="0" smtClean="0"/>
          </a:p>
          <a:p>
            <a:r>
              <a:rPr lang="en-US" sz="1800" dirty="0"/>
              <a:t>Effective data management has the potential to increase the pace of scientific discovery and promote more efficient and effective use of </a:t>
            </a:r>
            <a:r>
              <a:rPr lang="en-US" sz="1800" dirty="0" smtClean="0"/>
              <a:t>government funding </a:t>
            </a:r>
            <a:r>
              <a:rPr lang="en-US" sz="1800" dirty="0"/>
              <a:t>and resources. Data management planning should be an integral part of research planning</a:t>
            </a:r>
            <a:r>
              <a:rPr lang="en-US" sz="1800" dirty="0" smtClean="0"/>
              <a:t>.</a:t>
            </a:r>
            <a:br>
              <a:rPr lang="en-US" sz="1800" dirty="0" smtClean="0"/>
            </a:br>
            <a:r>
              <a:rPr lang="en-US" sz="1800" dirty="0" smtClean="0"/>
              <a:t> </a:t>
            </a:r>
            <a:endParaRPr lang="en-US" sz="1800" dirty="0"/>
          </a:p>
          <a:p>
            <a:r>
              <a:rPr lang="en-US" sz="1800" dirty="0" smtClean="0"/>
              <a:t>Sharing </a:t>
            </a:r>
            <a:r>
              <a:rPr lang="en-US" sz="1800" dirty="0"/>
              <a:t>and preserving data are central to protecting the integrity of science by facilitating validation of results and to advancing science by broadening the value of research data to disciplines other than the originating one and to society at large. To the greatest extent and with the fewest constraints possible, and consistent with the requirements and other principles of this Statement, data sharing should make digital research data available to and useful for the scientific community, industry, and the public. </a:t>
            </a:r>
            <a:r>
              <a:rPr lang="en-US" sz="1800" dirty="0" smtClean="0"/>
              <a:t/>
            </a:r>
            <a:br>
              <a:rPr lang="en-US" sz="1800" dirty="0" smtClean="0"/>
            </a:br>
            <a:endParaRPr lang="en-US" sz="1800" dirty="0"/>
          </a:p>
          <a:p>
            <a:r>
              <a:rPr lang="en-US" sz="1800" dirty="0" smtClean="0"/>
              <a:t>Not </a:t>
            </a:r>
            <a:r>
              <a:rPr lang="en-US" sz="1800" dirty="0"/>
              <a:t>all data need to be shared or preserved. The costs and benefits of doing so should be considered in data management planning. </a:t>
            </a:r>
          </a:p>
          <a:p>
            <a:pPr>
              <a:buNone/>
            </a:pPr>
            <a:endParaRPr lang="en-US" sz="1800" dirty="0" smtClean="0"/>
          </a:p>
        </p:txBody>
      </p:sp>
      <p:sp>
        <p:nvSpPr>
          <p:cNvPr id="3" name="Title 2"/>
          <p:cNvSpPr>
            <a:spLocks noGrp="1"/>
          </p:cNvSpPr>
          <p:nvPr>
            <p:ph type="title"/>
          </p:nvPr>
        </p:nvSpPr>
        <p:spPr/>
        <p:txBody>
          <a:bodyPr/>
          <a:lstStyle/>
          <a:p>
            <a:r>
              <a:rPr lang="en-US" dirty="0" smtClean="0"/>
              <a:t>DOE Policy for Digital Research Data Management</a:t>
            </a:r>
            <a:endParaRPr lang="en-US" sz="2000" dirty="0"/>
          </a:p>
        </p:txBody>
      </p:sp>
      <p:sp>
        <p:nvSpPr>
          <p:cNvPr id="4" name="Slide Number Placeholder 3"/>
          <p:cNvSpPr>
            <a:spLocks noGrp="1"/>
          </p:cNvSpPr>
          <p:nvPr>
            <p:ph type="sldNum" sz="quarter" idx="10"/>
          </p:nvPr>
        </p:nvSpPr>
        <p:spPr/>
        <p:txBody>
          <a:bodyPr/>
          <a:lstStyle/>
          <a:p>
            <a:pPr>
              <a:defRPr/>
            </a:pPr>
            <a:fld id="{0E35970C-66DA-42B4-8591-6E363A3B576E}" type="slidenum">
              <a:rPr lang="en-US" smtClean="0"/>
              <a:pPr>
                <a:defRPr/>
              </a:pPr>
              <a:t>5</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 Policy for Digital Research Data Management</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87C98B-FF9C-4CD8-B9A8-180A25756240}" type="slidenum">
              <a:rPr lang="en-US" smtClean="0"/>
              <a:pPr/>
              <a:t>6</a:t>
            </a:fld>
            <a:endParaRPr lang="en-US" dirty="0"/>
          </a:p>
        </p:txBody>
      </p:sp>
      <p:sp>
        <p:nvSpPr>
          <p:cNvPr id="7" name="Content Placeholder 2"/>
          <p:cNvSpPr>
            <a:spLocks noGrp="1"/>
          </p:cNvSpPr>
          <p:nvPr>
            <p:ph idx="1"/>
          </p:nvPr>
        </p:nvSpPr>
        <p:spPr/>
        <p:txBody>
          <a:bodyPr anchor="ctr"/>
          <a:lstStyle/>
          <a:p>
            <a:r>
              <a:rPr lang="en-US" sz="2000" b="0" dirty="0" smtClean="0"/>
              <a:t>Requirements apply to proposals for research funding</a:t>
            </a:r>
            <a:br>
              <a:rPr lang="en-US" sz="2000" b="0" dirty="0" smtClean="0"/>
            </a:br>
            <a:endParaRPr lang="en-US" sz="2000" b="0" dirty="0" smtClean="0"/>
          </a:p>
          <a:p>
            <a:r>
              <a:rPr lang="en-US" sz="2000" b="0" dirty="0" smtClean="0"/>
              <a:t>Requirements apply </a:t>
            </a:r>
            <a:r>
              <a:rPr lang="en-US" sz="2000" b="0" dirty="0"/>
              <a:t>to </a:t>
            </a:r>
            <a:r>
              <a:rPr lang="en-US" sz="2000" b="0" dirty="0" smtClean="0"/>
              <a:t>proposals submitted </a:t>
            </a:r>
            <a:r>
              <a:rPr lang="en-US" sz="2000" b="0" dirty="0"/>
              <a:t>for new, renewal, and some supplemental </a:t>
            </a:r>
            <a:r>
              <a:rPr lang="en-US" sz="2000" b="0" dirty="0" smtClean="0"/>
              <a:t>research funding</a:t>
            </a:r>
            <a:br>
              <a:rPr lang="en-US" sz="2000" b="0" dirty="0" smtClean="0"/>
            </a:br>
            <a:endParaRPr lang="en-US" sz="2000" b="0" dirty="0" smtClean="0"/>
          </a:p>
          <a:p>
            <a:r>
              <a:rPr lang="en-US" sz="2000" b="0" dirty="0" smtClean="0"/>
              <a:t>Requirements apply to proposals regardless of the PI’s institution</a:t>
            </a:r>
            <a:br>
              <a:rPr lang="en-US" sz="2000" b="0" dirty="0" smtClean="0"/>
            </a:br>
            <a:endParaRPr lang="en-US" sz="2000" b="0" dirty="0" smtClean="0"/>
          </a:p>
          <a:p>
            <a:r>
              <a:rPr lang="en-US" sz="2000" b="0" dirty="0" smtClean="0"/>
              <a:t>Requirements </a:t>
            </a:r>
            <a:r>
              <a:rPr lang="en-US" sz="2000" b="0" dirty="0"/>
              <a:t>do </a:t>
            </a:r>
            <a:r>
              <a:rPr lang="en-US" sz="2000" b="0" i="1" dirty="0"/>
              <a:t>not</a:t>
            </a:r>
            <a:r>
              <a:rPr lang="en-US" sz="2000" b="0" dirty="0"/>
              <a:t> apply to applications to use </a:t>
            </a:r>
            <a:r>
              <a:rPr lang="en-US" sz="2000" b="0" dirty="0" smtClean="0"/>
              <a:t>DOE scientific user </a:t>
            </a:r>
            <a:r>
              <a:rPr lang="en-US" sz="2000" b="0" dirty="0"/>
              <a:t>facilities</a:t>
            </a:r>
            <a:r>
              <a:rPr lang="en-US" sz="2000" b="0" dirty="0" smtClean="0"/>
              <a:t>.</a:t>
            </a:r>
            <a:br>
              <a:rPr lang="en-US" sz="2000" b="0" dirty="0" smtClean="0"/>
            </a:br>
            <a:endParaRPr lang="en-US" sz="2000" b="0" dirty="0" smtClean="0"/>
          </a:p>
          <a:p>
            <a:r>
              <a:rPr lang="en-US" sz="2000" b="0" dirty="0"/>
              <a:t>DOE sponsored research activities at the DOE National Laboratories for which a DOE-approved DMP does not already exist will be required to develop a DMP. In most cases, the DMP will be requested as part of the next peer review organized by the DOE sponsoring research office.</a:t>
            </a:r>
          </a:p>
        </p:txBody>
      </p:sp>
    </p:spTree>
    <p:extLst>
      <p:ext uri="{BB962C8B-B14F-4D97-AF65-F5344CB8AC3E}">
        <p14:creationId xmlns:p14="http://schemas.microsoft.com/office/powerpoint/2010/main" val="20286647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u="sng" dirty="0" smtClean="0"/>
              <a:t>Requirements</a:t>
            </a:r>
          </a:p>
          <a:p>
            <a:pPr marL="0" indent="0">
              <a:buNone/>
            </a:pPr>
            <a:endParaRPr lang="en-US" b="1" u="sng" dirty="0"/>
          </a:p>
          <a:p>
            <a:pPr marL="457200" indent="-457200">
              <a:buFont typeface="+mj-lt"/>
              <a:buAutoNum type="arabicPeriod"/>
            </a:pPr>
            <a:r>
              <a:rPr lang="en-US" dirty="0"/>
              <a:t>DMPs should describe whether and how data generated in the course of the proposed research will be shared and preserved and, at a minimum, describe how data sharing and preservation will enable validation of results, or how results could be validated if data are not shared or preserved.</a:t>
            </a:r>
            <a:endParaRPr lang="en-US" b="1" u="sng" dirty="0"/>
          </a:p>
        </p:txBody>
      </p:sp>
      <p:sp>
        <p:nvSpPr>
          <p:cNvPr id="3" name="Title 2"/>
          <p:cNvSpPr>
            <a:spLocks noGrp="1"/>
          </p:cNvSpPr>
          <p:nvPr>
            <p:ph type="title"/>
          </p:nvPr>
        </p:nvSpPr>
        <p:spPr/>
        <p:txBody>
          <a:bodyPr/>
          <a:lstStyle/>
          <a:p>
            <a:r>
              <a:rPr lang="en-US" dirty="0"/>
              <a:t>DOE Policy for Digital Research Data Management</a:t>
            </a:r>
          </a:p>
        </p:txBody>
      </p:sp>
      <p:sp>
        <p:nvSpPr>
          <p:cNvPr id="4" name="Slide Number Placeholder 3"/>
          <p:cNvSpPr>
            <a:spLocks noGrp="1"/>
          </p:cNvSpPr>
          <p:nvPr>
            <p:ph type="sldNum" sz="quarter" idx="10"/>
          </p:nvPr>
        </p:nvSpPr>
        <p:spPr/>
        <p:txBody>
          <a:bodyPr/>
          <a:lstStyle/>
          <a:p>
            <a:pPr>
              <a:defRPr/>
            </a:pPr>
            <a:fld id="{0E35970C-66DA-42B4-8591-6E363A3B576E}" type="slidenum">
              <a:rPr lang="en-US" smtClean="0"/>
              <a:pPr>
                <a:defRPr/>
              </a:pPr>
              <a:t>7</a:t>
            </a:fld>
            <a:endParaRPr lang="en-US"/>
          </a:p>
        </p:txBody>
      </p:sp>
    </p:spTree>
    <p:extLst>
      <p:ext uri="{BB962C8B-B14F-4D97-AF65-F5344CB8AC3E}">
        <p14:creationId xmlns:p14="http://schemas.microsoft.com/office/powerpoint/2010/main" val="40501021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startAt="2"/>
            </a:pPr>
            <a:r>
              <a:rPr lang="en-US" dirty="0"/>
              <a:t>DMPs should provide a plan for making all research data displayed in publications resulting from the proposed research open, machine-readable, and digitally accessible to the public at the time of publication. This includes data that are displayed in charts, figures, images, etc. In addition, the underlying digital research data used to generate the displayed data should be made as accessible as possible to the public in accordance with the Principles stated above. The published article should indicate how these data can be accessed.</a:t>
            </a:r>
          </a:p>
        </p:txBody>
      </p:sp>
      <p:sp>
        <p:nvSpPr>
          <p:cNvPr id="3" name="Title 2"/>
          <p:cNvSpPr>
            <a:spLocks noGrp="1"/>
          </p:cNvSpPr>
          <p:nvPr>
            <p:ph type="title"/>
          </p:nvPr>
        </p:nvSpPr>
        <p:spPr/>
        <p:txBody>
          <a:bodyPr/>
          <a:lstStyle/>
          <a:p>
            <a:r>
              <a:rPr lang="en-US" dirty="0"/>
              <a:t>DOE Policy for Digital Research Data Management</a:t>
            </a:r>
          </a:p>
        </p:txBody>
      </p:sp>
      <p:sp>
        <p:nvSpPr>
          <p:cNvPr id="4" name="Slide Number Placeholder 3"/>
          <p:cNvSpPr>
            <a:spLocks noGrp="1"/>
          </p:cNvSpPr>
          <p:nvPr>
            <p:ph type="sldNum" sz="quarter" idx="10"/>
          </p:nvPr>
        </p:nvSpPr>
        <p:spPr/>
        <p:txBody>
          <a:bodyPr/>
          <a:lstStyle/>
          <a:p>
            <a:pPr>
              <a:defRPr/>
            </a:pPr>
            <a:fld id="{0E35970C-66DA-42B4-8591-6E363A3B576E}" type="slidenum">
              <a:rPr lang="en-US" smtClean="0"/>
              <a:pPr>
                <a:defRPr/>
              </a:pPr>
              <a:t>8</a:t>
            </a:fld>
            <a:endParaRPr lang="en-US"/>
          </a:p>
        </p:txBody>
      </p:sp>
    </p:spTree>
    <p:extLst>
      <p:ext uri="{BB962C8B-B14F-4D97-AF65-F5344CB8AC3E}">
        <p14:creationId xmlns:p14="http://schemas.microsoft.com/office/powerpoint/2010/main" val="23286742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startAt="3"/>
            </a:pPr>
            <a:r>
              <a:rPr lang="en-US" dirty="0"/>
              <a:t>DMPs should consult and reference available information about data management resources to be used in the course of the proposed research. In particular, DMPs that explicitly or implicitly commit data management resources at a facility beyond what is conventionally made available to approved users should be accompanied by written approval from that facility. In determining the resources available for data management at DOE Scientific User Facilities, researchers should consult the </a:t>
            </a:r>
            <a:r>
              <a:rPr lang="en-US" dirty="0">
                <a:hlinkClick r:id="rId3" action="ppaction://hlinkfile"/>
              </a:rPr>
              <a:t>published description of data management resources</a:t>
            </a:r>
            <a:r>
              <a:rPr lang="en-US" dirty="0"/>
              <a:t> and practices at that facility and reference it in the DMP.</a:t>
            </a:r>
          </a:p>
        </p:txBody>
      </p:sp>
      <p:sp>
        <p:nvSpPr>
          <p:cNvPr id="3" name="Title 2"/>
          <p:cNvSpPr>
            <a:spLocks noGrp="1"/>
          </p:cNvSpPr>
          <p:nvPr>
            <p:ph type="title"/>
          </p:nvPr>
        </p:nvSpPr>
        <p:spPr/>
        <p:txBody>
          <a:bodyPr/>
          <a:lstStyle/>
          <a:p>
            <a:r>
              <a:rPr lang="en-US" dirty="0"/>
              <a:t>DOE Policy for Digital Research Data Management</a:t>
            </a:r>
          </a:p>
        </p:txBody>
      </p:sp>
      <p:sp>
        <p:nvSpPr>
          <p:cNvPr id="4" name="Slide Number Placeholder 3"/>
          <p:cNvSpPr>
            <a:spLocks noGrp="1"/>
          </p:cNvSpPr>
          <p:nvPr>
            <p:ph type="sldNum" sz="quarter" idx="10"/>
          </p:nvPr>
        </p:nvSpPr>
        <p:spPr/>
        <p:txBody>
          <a:bodyPr/>
          <a:lstStyle/>
          <a:p>
            <a:pPr>
              <a:defRPr/>
            </a:pPr>
            <a:fld id="{0E35970C-66DA-42B4-8591-6E363A3B576E}" type="slidenum">
              <a:rPr lang="en-US" smtClean="0"/>
              <a:pPr>
                <a:defRPr/>
              </a:pPr>
              <a:t>9</a:t>
            </a:fld>
            <a:endParaRPr lang="en-US"/>
          </a:p>
        </p:txBody>
      </p:sp>
    </p:spTree>
    <p:extLst>
      <p:ext uri="{BB962C8B-B14F-4D97-AF65-F5344CB8AC3E}">
        <p14:creationId xmlns:p14="http://schemas.microsoft.com/office/powerpoint/2010/main" val="23286742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21347</TotalTime>
  <Words>688</Words>
  <Application>Microsoft Macintosh PowerPoint</Application>
  <PresentationFormat>On-screen Show (4:3)</PresentationFormat>
  <Paragraphs>112</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Brief History – Data</vt:lpstr>
      <vt:lpstr>DOE-wide tiered policy</vt:lpstr>
      <vt:lpstr>DOE Policy for Digital Research Data Management http://www.energy.gov/datamanagement/ </vt:lpstr>
      <vt:lpstr>DOE Policy for Digital Research Data Management</vt:lpstr>
      <vt:lpstr>DOE Policy for Digital Research Data Management</vt:lpstr>
      <vt:lpstr>DOE Policy for Digital Research Data Management</vt:lpstr>
      <vt:lpstr>DOE Policy for Digital Research Data Management</vt:lpstr>
      <vt:lpstr>DOE Policy for Digital Research Data Management</vt:lpstr>
      <vt:lpstr>PowerPoint Presentation</vt:lpstr>
      <vt:lpstr>DOE Policy for Digital Research Data Management</vt:lpstr>
      <vt:lpstr>Suggested Elements for a Data Management Plan</vt:lpstr>
      <vt:lpstr>Definitions</vt:lpstr>
      <vt:lpstr>DMP Requirements</vt:lpstr>
      <vt:lpstr>Data ID Service https://www.osti.gov/elink/aboutDataIDService.jsp </vt:lpstr>
      <vt:lpstr>Questions?</vt:lpstr>
    </vt:vector>
  </TitlesOfParts>
  <Company>US Department of Energy (SC)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Joseph Groves</dc:creator>
  <cp:lastModifiedBy>carly robinson</cp:lastModifiedBy>
  <cp:revision>2144</cp:revision>
  <cp:lastPrinted>2015-11-17T19:22:34Z</cp:lastPrinted>
  <dcterms:created xsi:type="dcterms:W3CDTF">2009-10-19T15:58:14Z</dcterms:created>
  <dcterms:modified xsi:type="dcterms:W3CDTF">2015-11-19T14:14:24Z</dcterms:modified>
</cp:coreProperties>
</file>