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D8B96-0EFC-4A50-A0C6-A6C8F86E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6CD1B-1B07-4199-9B3B-5F2BB45A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9F44-78DD-4634-9C08-372A9FA6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23EE0-6DA9-4887-96EB-F087720B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A6F53-2164-45A8-ACA2-30F2EED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65CF8-D029-4C56-9B79-DED2C059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69FB63-3269-4472-AC21-10933211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7D16E-7926-4937-A76F-1C5AB399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6743F-9DC8-484D-86C9-B865CB89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B9DE2-9BD7-4506-B180-72DA4F07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8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D08528-6B9C-4A41-B6F6-4D0D96CBF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66581-14BF-45D2-8891-CCE57C2C8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2A0002-3450-481D-B916-985E5885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92093-8100-4707-B804-C2D0665A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1EFB3-E278-4323-8D99-80F91AB6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4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B6C48-0BCF-47B6-8881-4EEDE1B0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5C72E-75D9-447A-A544-FEB02240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CCF41-8A25-4A0A-AD7E-75794EF6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A2C82-A305-4449-A3EE-5D8AC0FA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34F66-7327-4E20-9BDD-059A8CD4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3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6A450-F15B-458F-BAE4-2AC8DFE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144EFF-03A6-4928-9344-39A7DD90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42DD2F-92FB-4385-84A5-5403443F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FE600-9BB5-42C9-B1A5-92EBD0FE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8A9C4-DA66-4BB9-AF9A-C4B646E9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C5D6-3E1A-45BA-898A-834A06F7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E08BD-BFEF-4A6B-BC04-6254CD371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725D9-E7BA-45B1-9ED7-E38F123F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0471DD-67A0-46CC-BE5F-CE259D71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FDFBE-986F-4894-B843-F8306C6D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1477FA-938F-4704-9058-E54725CA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3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B46A-F810-40C0-9B0E-3DEB1C01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878FB5-2CD3-42AA-81EE-F30AB566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C04DF-B250-460C-B4B2-C17F4E83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F7558D-BA33-49D9-849A-B83455DE1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B06E7A-342A-4C17-BCFF-11646CC74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5E4D8F-E6EF-4B1D-B2DF-78813A88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49D1D5-D089-4081-B57F-A9E50799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4C026D-9D22-47A1-98F4-21AA36B6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74204-1E41-44E9-B919-BBD1CDAD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4C85E3-E475-4440-B271-2A4631E7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3BF584-8C60-4E60-8271-504C5BEF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D44B15-1658-4BE6-ABC5-9C36B25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81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F2AE59-7332-431A-BB83-68543C0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3915AB-12CF-460E-969C-71D60738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4D37B7-FBC9-44EF-A389-644FE1B6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8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063DA-D65A-4182-9C1A-8BE9E31D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FC3C-3384-4393-AF94-314DC262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5D808-1EE8-483C-B386-3A73EC81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1288C-1B7D-46B2-A392-BD488A02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428CB2-26FE-4B9F-AFB6-6828F91E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C66BD-22FC-4B2F-92AA-D22E56B0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1B985-2008-4281-A1D7-48AC13E6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11577F-FC75-4058-B2E1-F2C0C7C15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4F0DEC-B0BC-49BA-8725-73B8470CF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DFB870-2C60-4FBF-8AC1-2EA61C3E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1C7676-CDFD-4237-BA68-DA89EC30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402D3A-F583-41D6-A5C5-82EBA2C8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40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469205-636E-4093-BAC9-D0D38BDF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6102F0-0E6B-4E2C-8382-934939B5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D9285-1793-4DB0-AA04-F406E02BD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741D-B8B6-4A96-8D43-6CA33A2398D8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06765-7837-4A7A-BDEE-7A141738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A7263-FB0B-4EA0-B9FE-3877196B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84C7-14A9-4A1C-A947-A3CD5DBD7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7FF5C3-A2AF-42B8-8023-E956356B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076860"/>
            <a:ext cx="8987279" cy="47042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0BD44D-0AC8-4CE0-A30F-7FB810281EF8}"/>
              </a:ext>
            </a:extLst>
          </p:cNvPr>
          <p:cNvSpPr txBox="1"/>
          <p:nvPr/>
        </p:nvSpPr>
        <p:spPr>
          <a:xfrm rot="3362898">
            <a:off x="2956480" y="1960280"/>
            <a:ext cx="183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Perfeccionista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4496F7-83EC-4EFD-AB76-0ABAE1C030BC}"/>
              </a:ext>
            </a:extLst>
          </p:cNvPr>
          <p:cNvSpPr txBox="1"/>
          <p:nvPr/>
        </p:nvSpPr>
        <p:spPr>
          <a:xfrm rot="18170708">
            <a:off x="7798873" y="1662314"/>
            <a:ext cx="159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Organizada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3F4B42-CDE6-4598-9286-3624FD82E7E5}"/>
              </a:ext>
            </a:extLst>
          </p:cNvPr>
          <p:cNvSpPr txBox="1"/>
          <p:nvPr/>
        </p:nvSpPr>
        <p:spPr>
          <a:xfrm rot="2286632">
            <a:off x="2307328" y="2339281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Impaciente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99C2EB-96DC-4D49-B90D-0D89DCE92F63}"/>
              </a:ext>
            </a:extLst>
          </p:cNvPr>
          <p:cNvSpPr txBox="1"/>
          <p:nvPr/>
        </p:nvSpPr>
        <p:spPr>
          <a:xfrm rot="2198935">
            <a:off x="1993667" y="3215526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Impontual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A91D0C-2ADF-4174-BE8C-B57511260456}"/>
              </a:ext>
            </a:extLst>
          </p:cNvPr>
          <p:cNvSpPr txBox="1"/>
          <p:nvPr/>
        </p:nvSpPr>
        <p:spPr>
          <a:xfrm rot="675650">
            <a:off x="2124630" y="4097088"/>
            <a:ext cx="19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Tímida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2810AB-DF3A-4277-A9E7-B006B72AC259}"/>
              </a:ext>
            </a:extLst>
          </p:cNvPr>
          <p:cNvSpPr txBox="1"/>
          <p:nvPr/>
        </p:nvSpPr>
        <p:spPr>
          <a:xfrm rot="5400000">
            <a:off x="4825008" y="2530749"/>
            <a:ext cx="17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Crítica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C4AC44-5403-4518-B333-957BBA3E25CF}"/>
              </a:ext>
            </a:extLst>
          </p:cNvPr>
          <p:cNvSpPr txBox="1"/>
          <p:nvPr/>
        </p:nvSpPr>
        <p:spPr>
          <a:xfrm rot="19532383">
            <a:off x="8550146" y="2097072"/>
            <a:ext cx="20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Atenciosa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B8ED17-BA19-45A2-B240-AFB1DFCCC6B4}"/>
              </a:ext>
            </a:extLst>
          </p:cNvPr>
          <p:cNvSpPr txBox="1"/>
          <p:nvPr/>
        </p:nvSpPr>
        <p:spPr>
          <a:xfrm rot="19572938">
            <a:off x="8860729" y="2771180"/>
            <a:ext cx="20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Extrovertida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3A48C7-B617-4D08-935E-2E0C8DAFE5B6}"/>
              </a:ext>
            </a:extLst>
          </p:cNvPr>
          <p:cNvSpPr txBox="1"/>
          <p:nvPr/>
        </p:nvSpPr>
        <p:spPr>
          <a:xfrm rot="21114906">
            <a:off x="9200503" y="3907803"/>
            <a:ext cx="189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Otimista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5C6114-A8ED-431B-9729-804C2C42246B}"/>
              </a:ext>
            </a:extLst>
          </p:cNvPr>
          <p:cNvSpPr txBox="1"/>
          <p:nvPr/>
        </p:nvSpPr>
        <p:spPr>
          <a:xfrm rot="16748241">
            <a:off x="5566614" y="1459982"/>
            <a:ext cx="21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Gentil</a:t>
            </a:r>
          </a:p>
        </p:txBody>
      </p:sp>
    </p:spTree>
    <p:extLst>
      <p:ext uri="{BB962C8B-B14F-4D97-AF65-F5344CB8AC3E}">
        <p14:creationId xmlns:p14="http://schemas.microsoft.com/office/powerpoint/2010/main" val="219485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Informatica Para Terceira Idade</dc:creator>
  <cp:lastModifiedBy>Informatica Para Terceira Idade</cp:lastModifiedBy>
  <cp:revision>2</cp:revision>
  <dcterms:created xsi:type="dcterms:W3CDTF">2019-05-07T12:51:42Z</dcterms:created>
  <dcterms:modified xsi:type="dcterms:W3CDTF">2019-05-07T13:20:49Z</dcterms:modified>
</cp:coreProperties>
</file>