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0874fee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0874fee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0874fe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0874fe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0874fee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70874fee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0874fee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0874fee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Negócios: Canvas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464175"/>
            <a:ext cx="30966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Alunos:	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Erick Rodrigues;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Henrique P. Arrazão;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Maithê V. Cordeiro;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Mário C. Mesquita.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550" y="1867450"/>
            <a:ext cx="2092900" cy="20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973250" y="1486525"/>
            <a:ext cx="7363200" cy="31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É uma metodologia criada em meados dos anos 2000 pelo Suíço Alex Osterwalder durante sua Tese de Doutorado na prestigiada HEC Lausanne, e Yves Pigneur;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Essa metodologia possibilita descrever e pensar sobre o modelo de negócios da organização do empreendedor;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Muitos elementos podem entrar e sair, por isso usa-se muito post-it coloridos (Bloco de auto-adesivos) para mudar e modelar o negócio com mais facilidade.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O</a:t>
            </a:r>
            <a:r>
              <a:rPr lang="en"/>
              <a:t> conceito Canvas já foi aplicado e testado em todo o mundo e já é utilizado por grandes organizações como IBM, Ericsson, Deloitte, Public Works, o governo do Canadá, entre outras;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572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544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que existe?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438" y="1476335"/>
            <a:ext cx="2875124" cy="2875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052550" y="1458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350">
                <a:solidFill>
                  <a:srgbClr val="FFFFFF"/>
                </a:solidFill>
              </a:rPr>
              <a:t>Um modelo de negócios Canvas permite que todo o negócio seja visualizado em uma única página ou slide;</a:t>
            </a:r>
            <a:endParaRPr sz="13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350">
                <a:solidFill>
                  <a:srgbClr val="FFFFFF"/>
                </a:solidFill>
              </a:rPr>
              <a:t>Com menos texto, criar em conjunto com outras pessoas se torna um processo divertido e intuitivo. Basta pegar uma caneta e post-its para sair rabiscando e jogando suas idéias no canvas;</a:t>
            </a:r>
            <a:endParaRPr sz="13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350">
                <a:solidFill>
                  <a:srgbClr val="FFFFFF"/>
                </a:solidFill>
              </a:rPr>
              <a:t>É esta facilidade de prototipação que permite que novos negócios sejam analisados mais rapidamente e em várias versões diferentes.</a:t>
            </a:r>
            <a:endParaRPr sz="13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437" y="363000"/>
            <a:ext cx="7465125" cy="44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955475" y="3416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Considerações</a:t>
            </a:r>
            <a:endParaRPr/>
          </a:p>
        </p:txBody>
      </p:sp>
      <p:sp>
        <p:nvSpPr>
          <p:cNvPr id="160" name="Google Shape;160;p17"/>
          <p:cNvSpPr txBox="1"/>
          <p:nvPr>
            <p:ph idx="4294967295" type="body"/>
          </p:nvPr>
        </p:nvSpPr>
        <p:spPr>
          <a:xfrm>
            <a:off x="1052550" y="1806225"/>
            <a:ext cx="7038900" cy="31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O Business Model Canvas é uma ferramenta que rapidamente conquistou o mundo empresarial pela sua simplicidade e praticidade;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Qualquer um consegue rapidamente compreendê-lo e utilizá-lo na prototipação de suas idéias, projetos e/ou negócios através de anotações;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É uma ferramenta que fomenta o entendimento, a discussão, a criatividade e a análise.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