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5" roundtripDataSignature="AMtx7micOwNlco6TPghHdc0dfCom5tbJ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28f0ca9e1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28f0ca9e1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8f0ca9e12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8f0ca9e12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8f0ca9e12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8f0ca9e12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8f0ca9e12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8f0ca9e12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28f0ca9e12_0_20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328f0ca9e12_0_20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328f0ca9e12_0_2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28f0ca9e12_0_2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328f0ca9e12_0_2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328f0ca9e12_0_2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28f0ca9e12_0_2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28f0ca9e12_0_20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g328f0ca9e12_0_2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328f0ca9e12_0_2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g328f0ca9e12_0_2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g328f0ca9e12_0_2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28f0ca9e12_0_2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328f0ca9e12_0_2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328f0ca9e12_0_2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328f0ca9e12_0_2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28f0ca9e12_0_2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328f0ca9e12_0_2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328f0ca9e12_0_2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328f0ca9e12_0_2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328f0ca9e12_0_2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28f0ca9e12_0_2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328f0ca9e12_0_2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28f0ca9e12_0_228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328f0ca9e12_0_2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328f0ca9e12_0_2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328f0ca9e12_0_2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g328f0ca9e12_0_2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28f0ca9e12_0_2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328f0ca9e12_0_2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28f0ca9e12_0_1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328f0ca9e12_0_1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g328f0ca9e12_0_1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Бомбер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32490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ru" sz="2200">
                <a:latin typeface="Oswald"/>
                <a:ea typeface="Oswald"/>
                <a:cs typeface="Oswald"/>
                <a:sym typeface="Oswald"/>
              </a:rPr>
              <a:t>Чарыков А. В. и Павлов П. А.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ru" sz="2200">
                <a:latin typeface="Oswald"/>
                <a:ea typeface="Oswald"/>
                <a:cs typeface="Oswald"/>
                <a:sym typeface="Oswald"/>
              </a:rPr>
              <a:t>04/02/25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1522"/>
              <a:buFont typeface="Arial"/>
              <a:buNone/>
            </a:pPr>
            <a:r>
              <a:rPr lang="ru" sz="3355">
                <a:latin typeface="Oswald"/>
                <a:ea typeface="Oswald"/>
                <a:cs typeface="Oswald"/>
                <a:sym typeface="Oswald"/>
              </a:rPr>
              <a:t>Описание проекта</a:t>
            </a:r>
            <a:endParaRPr sz="3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t/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63125"/>
            <a:ext cx="4716900" cy="341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Бомбер - игра, впервые появившаяся в 1983 на NES. </a:t>
            </a:r>
            <a:r>
              <a:rPr lang="ru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Ее</a:t>
            </a:r>
            <a:r>
              <a:rPr lang="ru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суть заключается в том, чтобы найти секретную дверь, для перехода на следующий уровень. В этом случае нужно взорвать золотую стену, которая сразу закончит уровень.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5263475" y="1059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3475" y="1163125"/>
            <a:ext cx="3810600" cy="299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lang="ru" sz="3000">
                <a:latin typeface="Oswald"/>
                <a:ea typeface="Oswald"/>
                <a:cs typeface="Oswald"/>
                <a:sym typeface="Oswald"/>
              </a:rPr>
              <a:t>Реализация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" name="Google Shape;69;p4"/>
          <p:cNvSpPr txBox="1"/>
          <p:nvPr>
            <p:ph idx="1" type="body"/>
          </p:nvPr>
        </p:nvSpPr>
        <p:spPr>
          <a:xfrm>
            <a:off x="311700" y="1389600"/>
            <a:ext cx="45702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Python - использованный язык программирования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Библиотеки: sqlite3, PyGame, random, os, sys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random - получение случайных чисел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os, sys - работа с ОС компьютера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PyGame - игровой движок python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sqlite3 - работа с базой данных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" name="Google Shape;70;p4"/>
          <p:cNvSpPr txBox="1"/>
          <p:nvPr/>
        </p:nvSpPr>
        <p:spPr>
          <a:xfrm>
            <a:off x="4816925" y="1389600"/>
            <a:ext cx="43914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lang="ru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Класс Board для работы с полем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lang="ru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Класс StartMenu для загрузки начального окна (описание игры, выбор языка и т.д)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lang="ru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Класс PauseMenu для паузы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lang="ru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Класс DeathScreen для окна при смерти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lang="ru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Класс WinScreen для окна при победе игрока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lang="ru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Классы Bomb и Player для спрайтов бомбы и игрока соответственно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8f0ca9e12_0_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Прогружение поля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" name="Google Shape;76;g328f0ca9e12_0_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Эта функция берет матрицу и создает игровое поле на экране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7" name="Google Shape;77;g328f0ca9e12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225" y="555600"/>
            <a:ext cx="4856301" cy="408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8f0ca9e12_0_24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Передвижение игрока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g328f0ca9e12_0_24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Функции объясняют сами себя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4" name="Google Shape;84;g328f0ca9e12_0_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025" y="555600"/>
            <a:ext cx="5105350" cy="41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8f0ca9e12_0_250"/>
          <p:cNvSpPr txBox="1"/>
          <p:nvPr>
            <p:ph type="title"/>
          </p:nvPr>
        </p:nvSpPr>
        <p:spPr>
          <a:xfrm>
            <a:off x="1376400" y="480413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Взрыв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0" name="Google Shape;90;g328f0ca9e12_0_250"/>
          <p:cNvSpPr txBox="1"/>
          <p:nvPr>
            <p:ph idx="1" type="body"/>
          </p:nvPr>
        </p:nvSpPr>
        <p:spPr>
          <a:xfrm>
            <a:off x="1376400" y="1314413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Все функции, связанные со взрывом бомбы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1" name="Google Shape;91;g328f0ca9e12_0_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550" y="152400"/>
            <a:ext cx="2761737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328f0ca9e12_0_2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403" y="3258200"/>
            <a:ext cx="2933695" cy="8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328f0ca9e12_0_2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6400" y="2053654"/>
            <a:ext cx="2933700" cy="876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8f0ca9e12_0_269"/>
          <p:cNvSpPr txBox="1"/>
          <p:nvPr>
            <p:ph idx="1" type="body"/>
          </p:nvPr>
        </p:nvSpPr>
        <p:spPr>
          <a:xfrm>
            <a:off x="661600" y="3499000"/>
            <a:ext cx="28080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Дизайн не был приоритетом, но получилось более менее нормально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9" name="Google Shape;99;g328f0ca9e12_0_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0150" y="136000"/>
            <a:ext cx="3905550" cy="234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328f0ca9e12_0_2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0150" y="2633850"/>
            <a:ext cx="3861451" cy="2340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328f0ca9e12_0_2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4825351" cy="2821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