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latin typeface="Times New Roman"/>
              </a:rPr>
              <a:t>&lt;Datum/Uhrzeit&gt;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de-DE" sz="1400" spc="-1" strike="noStrike">
                <a:latin typeface="Times New Roman"/>
              </a:rPr>
              <a:t>&lt;Fußzeile&gt;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BD0DD0B8-EB7D-47AC-90ED-383D46EAC66C}" type="slidenum">
              <a:rPr b="0" lang="de-DE" sz="1400" spc="-1" strike="noStrike">
                <a:latin typeface="Times New Roman"/>
              </a:rPr>
              <a:t>&lt;Foliennummer&gt;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872000" y="1872000"/>
            <a:ext cx="1872000" cy="122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5040000" y="1872000"/>
            <a:ext cx="1368000" cy="1152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2019-10-01T00:01:43Z</dcterms:created>
  <dc:creator/>
  <dc:description/>
  <dc:language>de-DE</dc:language>
  <cp:lastModifiedBy/>
  <dcterms:modified xsi:type="dcterms:W3CDTF">2019-10-01T00:02:42Z</dcterms:modified>
  <cp:revision>1</cp:revision>
  <dc:subject/>
  <dc:title/>
</cp:coreProperties>
</file>