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638" y="96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90261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78705"/>
              </p:ext>
            </p:extLst>
          </p:nvPr>
        </p:nvGraphicFramePr>
        <p:xfrm>
          <a:off x="314027" y="1019511"/>
          <a:ext cx="9318923" cy="5376015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~ 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~ 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 아라이 리조트 웹진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~ 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2020.07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유엔아이컴퍼니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 반도체 공정관리 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2020.10 ~ 2021.02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Nexacro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06609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AContent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2021.04 ~ 2021.06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27788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Myoffice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2021.07 ~ 2021.07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5314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광주은행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AXON UMS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솔루션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2021.08 ~ 2021.12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230860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mylab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2022.01 ~ 2022.04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56971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소비자몰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2022.06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326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2022.10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2859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㈜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성우아이아이씨티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롯데손해보험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챗봇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AI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2022.11 ~ 2022.01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2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38084</TotalTime>
  <Words>567</Words>
  <Application>Microsoft Office PowerPoint</Application>
  <PresentationFormat>A4 용지(210x297mm)</PresentationFormat>
  <Paragraphs>193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 Gothic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whdnqls94@naver.com</cp:lastModifiedBy>
  <cp:revision>4399</cp:revision>
  <dcterms:created xsi:type="dcterms:W3CDTF">2004-11-03T04:33:12Z</dcterms:created>
  <dcterms:modified xsi:type="dcterms:W3CDTF">2022-12-28T07:15:34Z</dcterms:modified>
</cp:coreProperties>
</file>